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2"/>
  </p:notesMasterIdLst>
  <p:sldIdLst>
    <p:sldId id="256" r:id="rId2"/>
    <p:sldId id="283" r:id="rId3"/>
    <p:sldId id="284" r:id="rId4"/>
    <p:sldId id="285" r:id="rId5"/>
    <p:sldId id="287" r:id="rId6"/>
    <p:sldId id="262" r:id="rId7"/>
    <p:sldId id="288" r:id="rId8"/>
    <p:sldId id="275" r:id="rId9"/>
    <p:sldId id="268" r:id="rId10"/>
    <p:sldId id="274" r:id="rId11"/>
    <p:sldId id="266" r:id="rId12"/>
    <p:sldId id="267" r:id="rId13"/>
    <p:sldId id="271" r:id="rId14"/>
    <p:sldId id="277" r:id="rId15"/>
    <p:sldId id="289" r:id="rId16"/>
    <p:sldId id="290" r:id="rId17"/>
    <p:sldId id="291" r:id="rId18"/>
    <p:sldId id="292" r:id="rId19"/>
    <p:sldId id="293" r:id="rId20"/>
    <p:sldId id="294" r:id="rId21"/>
    <p:sldId id="295" r:id="rId22"/>
    <p:sldId id="296" r:id="rId23"/>
    <p:sldId id="299" r:id="rId24"/>
    <p:sldId id="300" r:id="rId25"/>
    <p:sldId id="297" r:id="rId26"/>
    <p:sldId id="301" r:id="rId27"/>
    <p:sldId id="302" r:id="rId28"/>
    <p:sldId id="298" r:id="rId29"/>
    <p:sldId id="280" r:id="rId30"/>
    <p:sldId id="281" r:id="rId31"/>
  </p:sldIdLst>
  <p:sldSz cx="9144000" cy="5143500" type="screen16x9"/>
  <p:notesSz cx="6858000" cy="9144000"/>
  <p:embeddedFontLst>
    <p:embeddedFont>
      <p:font typeface="Anaheim" panose="020B0604020202020204" charset="0"/>
      <p:regular r:id="rId33"/>
    </p:embeddedFont>
    <p:embeddedFont>
      <p:font typeface="Bebas Neue" panose="020B0606020202050201" pitchFamily="34" charset="0"/>
      <p:regular r:id="rId34"/>
    </p:embeddedFont>
    <p:embeddedFont>
      <p:font typeface="Exo" panose="020B0604020202020204" charset="0"/>
      <p:regular r:id="rId35"/>
      <p:bold r:id="rId36"/>
      <p:italic r:id="rId37"/>
      <p:boldItalic r:id="rId38"/>
    </p:embeddedFont>
    <p:embeddedFont>
      <p:font typeface="Exo SemiBold" panose="020B0604020202020204" charset="0"/>
      <p:regular r:id="rId39"/>
      <p:bold r:id="rId40"/>
      <p:italic r:id="rId41"/>
      <p:boldItalic r:id="rId42"/>
    </p:embeddedFont>
    <p:embeddedFont>
      <p:font typeface="Poppins" panose="00000500000000000000" pitchFamily="2" charset="0"/>
      <p:regular r:id="rId43"/>
      <p:bold r:id="rId44"/>
      <p:italic r:id="rId45"/>
      <p:boldItalic r:id="rId46"/>
    </p:embeddedFont>
    <p:embeddedFont>
      <p:font typeface="PT Sans" panose="020B0503020203020204" pitchFamily="34" charset="0"/>
      <p:regular r:id="rId47"/>
      <p:bold r:id="rId48"/>
      <p:italic r:id="rId49"/>
      <p:boldItalic r:id="rId50"/>
    </p:embeddedFont>
    <p:embeddedFont>
      <p:font typeface="Raleway" pitchFamily="2" charset="0"/>
      <p:regular r:id="rId51"/>
      <p:bold r:id="rId52"/>
      <p:italic r:id="rId53"/>
      <p:boldItalic r:id="rId54"/>
    </p:embeddedFont>
    <p:embeddedFont>
      <p:font typeface="Roboto Condensed Light" panose="02000000000000000000" pitchFamily="2" charset="0"/>
      <p:regular r:id="rId55"/>
      <p:italic r:id="rId56"/>
    </p:embeddedFont>
    <p:embeddedFont>
      <p:font typeface="Segoe UI" panose="020B0502040204020203" pitchFamily="34" charset="0"/>
      <p:regular r:id="rId57"/>
      <p:bold r:id="rId58"/>
      <p:italic r:id="rId59"/>
      <p:boldItalic r:id="rId60"/>
    </p:embeddedFont>
    <p:embeddedFont>
      <p:font typeface="Tahoma" panose="020B0604030504040204" pitchFamily="34" charset="0"/>
      <p:regular r:id="rId61"/>
      <p:bold r:id="rId62"/>
    </p:embeddedFont>
    <p:embeddedFont>
      <p:font typeface="Urbanist" panose="020B0604020202020204" charset="0"/>
      <p:regular r:id="rId63"/>
      <p:bold r:id="rId64"/>
      <p:italic r:id="rId65"/>
      <p:boldItalic r:id="rId66"/>
    </p:embeddedFont>
    <p:embeddedFont>
      <p:font typeface="Urbanist Black" panose="020B0604020202020204" charset="0"/>
      <p:bold r:id="rId67"/>
      <p:boldItalic r:id="rId68"/>
    </p:embeddedFont>
    <p:embeddedFont>
      <p:font typeface="Urbanist ExtraBold" panose="020B0604020202020204" charset="0"/>
      <p:bold r:id="rId69"/>
      <p:boldItalic r:id="rId70"/>
    </p:embeddedFont>
    <p:embeddedFont>
      <p:font typeface="Urbanist Medium" panose="020B0604020202020204"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666" y="9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openxmlformats.org/officeDocument/2006/relationships/font" Target="fonts/font31.fntdata"/><Relationship Id="rId68" Type="http://schemas.openxmlformats.org/officeDocument/2006/relationships/font" Target="fonts/font36.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3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font" Target="fonts/font34.fntdata"/><Relationship Id="rId74" Type="http://schemas.openxmlformats.org/officeDocument/2006/relationships/font" Target="fonts/font4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61" Type="http://schemas.openxmlformats.org/officeDocument/2006/relationships/font" Target="fonts/font2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73" Type="http://schemas.openxmlformats.org/officeDocument/2006/relationships/font" Target="fonts/font41.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font" Target="fonts/font37.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9.fntdata"/><Relationship Id="rId72" Type="http://schemas.openxmlformats.org/officeDocument/2006/relationships/font" Target="fonts/font4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font" Target="fonts/font35.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70" Type="http://schemas.openxmlformats.org/officeDocument/2006/relationships/font" Target="fonts/font38.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4"/>
        <p:cNvGrpSpPr/>
        <p:nvPr/>
      </p:nvGrpSpPr>
      <p:grpSpPr>
        <a:xfrm>
          <a:off x="0" y="0"/>
          <a:ext cx="0" cy="0"/>
          <a:chOff x="0" y="0"/>
          <a:chExt cx="0" cy="0"/>
        </a:xfrm>
      </p:grpSpPr>
      <p:sp>
        <p:nvSpPr>
          <p:cNvPr id="2975" name="Google Shape;2975;g2742e10d7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6" name="Google Shape;2976;g2742e10d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4"/>
        <p:cNvGrpSpPr/>
        <p:nvPr/>
      </p:nvGrpSpPr>
      <p:grpSpPr>
        <a:xfrm>
          <a:off x="0" y="0"/>
          <a:ext cx="0" cy="0"/>
          <a:chOff x="0" y="0"/>
          <a:chExt cx="0" cy="0"/>
        </a:xfrm>
      </p:grpSpPr>
      <p:sp>
        <p:nvSpPr>
          <p:cNvPr id="3195" name="Google Shape;3195;g2947b93598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6" name="Google Shape;3196;g2947b93598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8"/>
        <p:cNvGrpSpPr/>
        <p:nvPr/>
      </p:nvGrpSpPr>
      <p:grpSpPr>
        <a:xfrm>
          <a:off x="0" y="0"/>
          <a:ext cx="0" cy="0"/>
          <a:chOff x="0" y="0"/>
          <a:chExt cx="0" cy="0"/>
        </a:xfrm>
      </p:grpSpPr>
      <p:sp>
        <p:nvSpPr>
          <p:cNvPr id="3139" name="Google Shape;3139;g25d19ae11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0" name="Google Shape;3140;g25d19ae11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5"/>
        <p:cNvGrpSpPr/>
        <p:nvPr/>
      </p:nvGrpSpPr>
      <p:grpSpPr>
        <a:xfrm>
          <a:off x="0" y="0"/>
          <a:ext cx="0" cy="0"/>
          <a:chOff x="0" y="0"/>
          <a:chExt cx="0" cy="0"/>
        </a:xfrm>
      </p:grpSpPr>
      <p:sp>
        <p:nvSpPr>
          <p:cNvPr id="3146" name="Google Shape;3146;g25d19ae114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7" name="Google Shape;3147;g25d19ae114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3"/>
        <p:cNvGrpSpPr/>
        <p:nvPr/>
      </p:nvGrpSpPr>
      <p:grpSpPr>
        <a:xfrm>
          <a:off x="0" y="0"/>
          <a:ext cx="0" cy="0"/>
          <a:chOff x="0" y="0"/>
          <a:chExt cx="0" cy="0"/>
        </a:xfrm>
      </p:grpSpPr>
      <p:sp>
        <p:nvSpPr>
          <p:cNvPr id="3174" name="Google Shape;3174;g2a1db675318_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5" name="Google Shape;3175;g2a1db675318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6"/>
        <p:cNvGrpSpPr/>
        <p:nvPr/>
      </p:nvGrpSpPr>
      <p:grpSpPr>
        <a:xfrm>
          <a:off x="0" y="0"/>
          <a:ext cx="0" cy="0"/>
          <a:chOff x="0" y="0"/>
          <a:chExt cx="0" cy="0"/>
        </a:xfrm>
      </p:grpSpPr>
      <p:sp>
        <p:nvSpPr>
          <p:cNvPr id="3217" name="Google Shape;3217;g2a1db675318_7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8" name="Google Shape;3218;g2a1db675318_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4"/>
        <p:cNvGrpSpPr/>
        <p:nvPr/>
      </p:nvGrpSpPr>
      <p:grpSpPr>
        <a:xfrm>
          <a:off x="0" y="0"/>
          <a:ext cx="0" cy="0"/>
          <a:chOff x="0" y="0"/>
          <a:chExt cx="0" cy="0"/>
        </a:xfrm>
      </p:grpSpPr>
      <p:sp>
        <p:nvSpPr>
          <p:cNvPr id="3235" name="Google Shape;3235;g2742e8cc24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6" name="Google Shape;3236;g2742e8cc24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0"/>
        <p:cNvGrpSpPr/>
        <p:nvPr/>
      </p:nvGrpSpPr>
      <p:grpSpPr>
        <a:xfrm>
          <a:off x="0" y="0"/>
          <a:ext cx="0" cy="0"/>
          <a:chOff x="0" y="0"/>
          <a:chExt cx="0" cy="0"/>
        </a:xfrm>
      </p:grpSpPr>
      <p:sp>
        <p:nvSpPr>
          <p:cNvPr id="3241" name="Google Shape;3241;g2743429dbe3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2" name="Google Shape;3242;g2743429dbe3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2"/>
        <p:cNvGrpSpPr/>
        <p:nvPr/>
      </p:nvGrpSpPr>
      <p:grpSpPr>
        <a:xfrm>
          <a:off x="0" y="0"/>
          <a:ext cx="0" cy="0"/>
          <a:chOff x="0" y="0"/>
          <a:chExt cx="0" cy="0"/>
        </a:xfrm>
      </p:grpSpPr>
      <p:sp>
        <p:nvSpPr>
          <p:cNvPr id="2983" name="Google Shape;2983;g2742e8cc24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4" name="Google Shape;2984;g2742e8cc2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46355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2743429dbe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2743429dbe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0012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2743429dbe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2743429dbe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119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2743429dbe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2743429dbe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0245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9"/>
        <p:cNvGrpSpPr/>
        <p:nvPr/>
      </p:nvGrpSpPr>
      <p:grpSpPr>
        <a:xfrm>
          <a:off x="0" y="0"/>
          <a:ext cx="0" cy="0"/>
          <a:chOff x="0" y="0"/>
          <a:chExt cx="0" cy="0"/>
        </a:xfrm>
      </p:grpSpPr>
      <p:sp>
        <p:nvSpPr>
          <p:cNvPr id="3070" name="Google Shape;3070;g2743429dbe3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1" name="Google Shape;3071;g2743429dbe3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8"/>
        <p:cNvGrpSpPr/>
        <p:nvPr/>
      </p:nvGrpSpPr>
      <p:grpSpPr>
        <a:xfrm>
          <a:off x="0" y="0"/>
          <a:ext cx="0" cy="0"/>
          <a:chOff x="0" y="0"/>
          <a:chExt cx="0" cy="0"/>
        </a:xfrm>
      </p:grpSpPr>
      <p:sp>
        <p:nvSpPr>
          <p:cNvPr id="3209" name="Google Shape;3209;g2a1db675318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0" name="Google Shape;3210;g2a1db675318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102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1"/>
        <p:cNvGrpSpPr/>
        <p:nvPr/>
      </p:nvGrpSpPr>
      <p:grpSpPr>
        <a:xfrm>
          <a:off x="0" y="0"/>
          <a:ext cx="0" cy="0"/>
          <a:chOff x="0" y="0"/>
          <a:chExt cx="0" cy="0"/>
        </a:xfrm>
      </p:grpSpPr>
      <p:sp>
        <p:nvSpPr>
          <p:cNvPr id="3202" name="Google Shape;3202;g2a1db67531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3" name="Google Shape;3203;g2a1db67531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2"/>
        <p:cNvGrpSpPr/>
        <p:nvPr/>
      </p:nvGrpSpPr>
      <p:grpSpPr>
        <a:xfrm>
          <a:off x="0" y="0"/>
          <a:ext cx="0" cy="0"/>
          <a:chOff x="0" y="0"/>
          <a:chExt cx="0" cy="0"/>
        </a:xfrm>
      </p:grpSpPr>
      <p:sp>
        <p:nvSpPr>
          <p:cNvPr id="3153" name="Google Shape;3153;g294815523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4" name="Google Shape;3154;g294815523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4" y="-27"/>
            <a:ext cx="9143711" cy="5143338"/>
            <a:chOff x="597550" y="708125"/>
            <a:chExt cx="6449225" cy="4193850"/>
          </a:xfrm>
        </p:grpSpPr>
        <p:sp>
          <p:nvSpPr>
            <p:cNvPr id="10" name="Google Shape;10;p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txBox="1">
            <a:spLocks noGrp="1"/>
          </p:cNvSpPr>
          <p:nvPr>
            <p:ph type="ctrTitle"/>
          </p:nvPr>
        </p:nvSpPr>
        <p:spPr>
          <a:xfrm>
            <a:off x="1317600" y="1193625"/>
            <a:ext cx="6508800" cy="1724400"/>
          </a:xfrm>
          <a:prstGeom prst="rect">
            <a:avLst/>
          </a:prstGeom>
          <a:effectLst>
            <a:outerShdw blurRad="142875" algn="bl" rotWithShape="0">
              <a:schemeClr val="accent2">
                <a:alpha val="38000"/>
              </a:schemeClr>
            </a:outerShdw>
          </a:effectLst>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9" name="Google Shape;49;p2"/>
          <p:cNvSpPr txBox="1">
            <a:spLocks noGrp="1"/>
          </p:cNvSpPr>
          <p:nvPr>
            <p:ph type="subTitle" idx="1"/>
          </p:nvPr>
        </p:nvSpPr>
        <p:spPr>
          <a:xfrm>
            <a:off x="2298150" y="3376773"/>
            <a:ext cx="4547700" cy="306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50" name="Google Shape;50;p2"/>
          <p:cNvGrpSpPr/>
          <p:nvPr/>
        </p:nvGrpSpPr>
        <p:grpSpPr>
          <a:xfrm>
            <a:off x="-11" y="606814"/>
            <a:ext cx="1284435" cy="586800"/>
            <a:chOff x="-11" y="606814"/>
            <a:chExt cx="1284435" cy="586800"/>
          </a:xfrm>
        </p:grpSpPr>
        <p:sp>
          <p:nvSpPr>
            <p:cNvPr id="51" name="Google Shape;51;p2"/>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2"/>
            <p:cNvGrpSpPr/>
            <p:nvPr/>
          </p:nvGrpSpPr>
          <p:grpSpPr>
            <a:xfrm rot="10800000">
              <a:off x="-11" y="779178"/>
              <a:ext cx="883262" cy="242091"/>
              <a:chOff x="2300350" y="2601250"/>
              <a:chExt cx="2275275" cy="623625"/>
            </a:xfrm>
          </p:grpSpPr>
          <p:sp>
            <p:nvSpPr>
              <p:cNvPr id="53" name="Google Shape;53;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59;p2"/>
          <p:cNvGrpSpPr/>
          <p:nvPr/>
        </p:nvGrpSpPr>
        <p:grpSpPr>
          <a:xfrm rot="5400000">
            <a:off x="85100" y="1849625"/>
            <a:ext cx="98902" cy="553090"/>
            <a:chOff x="4898850" y="4820550"/>
            <a:chExt cx="98902" cy="553090"/>
          </a:xfrm>
        </p:grpSpPr>
        <p:sp>
          <p:nvSpPr>
            <p:cNvPr id="60" name="Google Shape;60;p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1414555" y="3058729"/>
            <a:ext cx="2297800" cy="347400"/>
            <a:chOff x="-1414555" y="3058729"/>
            <a:chExt cx="2297800" cy="347400"/>
          </a:xfrm>
        </p:grpSpPr>
        <p:sp>
          <p:nvSpPr>
            <p:cNvPr id="66" name="Google Shape;66;p2"/>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2"/>
          <p:cNvGrpSpPr/>
          <p:nvPr/>
        </p:nvGrpSpPr>
        <p:grpSpPr>
          <a:xfrm flipH="1">
            <a:off x="-799254" y="4139005"/>
            <a:ext cx="1823016" cy="196994"/>
            <a:chOff x="7857346" y="4002005"/>
            <a:chExt cx="1823016" cy="196994"/>
          </a:xfrm>
        </p:grpSpPr>
        <p:sp>
          <p:nvSpPr>
            <p:cNvPr id="69" name="Google Shape;69;p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2"/>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2"/>
          <p:cNvGrpSpPr/>
          <p:nvPr/>
        </p:nvGrpSpPr>
        <p:grpSpPr>
          <a:xfrm>
            <a:off x="7812807" y="997962"/>
            <a:ext cx="1520982" cy="302065"/>
            <a:chOff x="5642557" y="-150670"/>
            <a:chExt cx="1520982" cy="302065"/>
          </a:xfrm>
        </p:grpSpPr>
        <p:sp>
          <p:nvSpPr>
            <p:cNvPr id="76" name="Google Shape;76;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2"/>
          <p:cNvGrpSpPr/>
          <p:nvPr/>
        </p:nvGrpSpPr>
        <p:grpSpPr>
          <a:xfrm>
            <a:off x="8495989" y="1713528"/>
            <a:ext cx="883262" cy="242091"/>
            <a:chOff x="2300350" y="2601250"/>
            <a:chExt cx="2275275" cy="623625"/>
          </a:xfrm>
        </p:grpSpPr>
        <p:sp>
          <p:nvSpPr>
            <p:cNvPr id="82" name="Google Shape;82;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2"/>
          <p:cNvGrpSpPr/>
          <p:nvPr/>
        </p:nvGrpSpPr>
        <p:grpSpPr>
          <a:xfrm>
            <a:off x="8267392" y="3231066"/>
            <a:ext cx="1105976" cy="133969"/>
            <a:chOff x="8183182" y="663852"/>
            <a:chExt cx="1475028" cy="178673"/>
          </a:xfrm>
        </p:grpSpPr>
        <p:grpSp>
          <p:nvGrpSpPr>
            <p:cNvPr id="89" name="Google Shape;89;p2"/>
            <p:cNvGrpSpPr/>
            <p:nvPr/>
          </p:nvGrpSpPr>
          <p:grpSpPr>
            <a:xfrm>
              <a:off x="8183182" y="774425"/>
              <a:ext cx="1178025" cy="68100"/>
              <a:chOff x="2024450" y="204150"/>
              <a:chExt cx="1178025" cy="68100"/>
            </a:xfrm>
          </p:grpSpPr>
          <p:sp>
            <p:nvSpPr>
              <p:cNvPr id="90" name="Google Shape;90;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2"/>
            <p:cNvGrpSpPr/>
            <p:nvPr/>
          </p:nvGrpSpPr>
          <p:grpSpPr>
            <a:xfrm>
              <a:off x="8480185" y="663852"/>
              <a:ext cx="1178025" cy="68100"/>
              <a:chOff x="2024450" y="204150"/>
              <a:chExt cx="1178025" cy="68100"/>
            </a:xfrm>
          </p:grpSpPr>
          <p:sp>
            <p:nvSpPr>
              <p:cNvPr id="101" name="Google Shape;101;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2"/>
          <p:cNvGrpSpPr/>
          <p:nvPr/>
        </p:nvGrpSpPr>
        <p:grpSpPr>
          <a:xfrm rot="5400000">
            <a:off x="8520259" y="3926674"/>
            <a:ext cx="302065" cy="1520982"/>
            <a:chOff x="-108754" y="2690919"/>
            <a:chExt cx="302065" cy="1520982"/>
          </a:xfrm>
        </p:grpSpPr>
        <p:sp>
          <p:nvSpPr>
            <p:cNvPr id="112" name="Google Shape;112;p2"/>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2"/>
          <p:cNvGrpSpPr/>
          <p:nvPr/>
        </p:nvGrpSpPr>
        <p:grpSpPr>
          <a:xfrm>
            <a:off x="1710357" y="-107958"/>
            <a:ext cx="1520982" cy="302065"/>
            <a:chOff x="5642557" y="-150670"/>
            <a:chExt cx="1520982" cy="302065"/>
          </a:xfrm>
        </p:grpSpPr>
        <p:sp>
          <p:nvSpPr>
            <p:cNvPr id="118" name="Google Shape;118;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2"/>
          <p:cNvGrpSpPr/>
          <p:nvPr/>
        </p:nvGrpSpPr>
        <p:grpSpPr>
          <a:xfrm>
            <a:off x="6420895" y="-1455296"/>
            <a:ext cx="347400" cy="2297800"/>
            <a:chOff x="6420895" y="-1455296"/>
            <a:chExt cx="347400" cy="2297800"/>
          </a:xfrm>
        </p:grpSpPr>
        <p:sp>
          <p:nvSpPr>
            <p:cNvPr id="124" name="Google Shape;124;p2"/>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2"/>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2"/>
        <p:cNvGrpSpPr/>
        <p:nvPr/>
      </p:nvGrpSpPr>
      <p:grpSpPr>
        <a:xfrm>
          <a:off x="0" y="0"/>
          <a:ext cx="0" cy="0"/>
          <a:chOff x="0" y="0"/>
          <a:chExt cx="0" cy="0"/>
        </a:xfrm>
      </p:grpSpPr>
      <p:grpSp>
        <p:nvGrpSpPr>
          <p:cNvPr id="783" name="Google Shape;783;p11"/>
          <p:cNvGrpSpPr/>
          <p:nvPr/>
        </p:nvGrpSpPr>
        <p:grpSpPr>
          <a:xfrm>
            <a:off x="-24" y="-27"/>
            <a:ext cx="9143711" cy="5143338"/>
            <a:chOff x="597550" y="708125"/>
            <a:chExt cx="6449225" cy="4193850"/>
          </a:xfrm>
        </p:grpSpPr>
        <p:sp>
          <p:nvSpPr>
            <p:cNvPr id="784" name="Google Shape;784;p11"/>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1"/>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1"/>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1"/>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1"/>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1"/>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1"/>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1"/>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1"/>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1"/>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1"/>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1"/>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1"/>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1"/>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1"/>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1"/>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1"/>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1"/>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1"/>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1"/>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1"/>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1"/>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1"/>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1"/>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1"/>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1"/>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1"/>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1"/>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1"/>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1"/>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1"/>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1"/>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1"/>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1"/>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1"/>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1"/>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1"/>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1"/>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 name="Google Shape;822;p11"/>
          <p:cNvSpPr txBox="1">
            <a:spLocks noGrp="1"/>
          </p:cNvSpPr>
          <p:nvPr>
            <p:ph type="title" hasCustomPrompt="1"/>
          </p:nvPr>
        </p:nvSpPr>
        <p:spPr>
          <a:xfrm>
            <a:off x="713100" y="1328587"/>
            <a:ext cx="7717800" cy="16716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12000"/>
              <a:buNone/>
              <a:defRPr sz="12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3" name="Google Shape;823;p11"/>
          <p:cNvSpPr txBox="1">
            <a:spLocks noGrp="1"/>
          </p:cNvSpPr>
          <p:nvPr>
            <p:ph type="subTitle" idx="1"/>
          </p:nvPr>
        </p:nvSpPr>
        <p:spPr>
          <a:xfrm>
            <a:off x="2037000" y="3075825"/>
            <a:ext cx="5070000" cy="33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24" name="Google Shape;824;p11"/>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 name="Google Shape;825;p11"/>
          <p:cNvGrpSpPr/>
          <p:nvPr/>
        </p:nvGrpSpPr>
        <p:grpSpPr>
          <a:xfrm>
            <a:off x="1710357" y="-107958"/>
            <a:ext cx="1520982" cy="302065"/>
            <a:chOff x="5642557" y="-150670"/>
            <a:chExt cx="1520982" cy="302065"/>
          </a:xfrm>
        </p:grpSpPr>
        <p:sp>
          <p:nvSpPr>
            <p:cNvPr id="826" name="Google Shape;826;p11"/>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1"/>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1"/>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1"/>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1"/>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11"/>
          <p:cNvGrpSpPr/>
          <p:nvPr/>
        </p:nvGrpSpPr>
        <p:grpSpPr>
          <a:xfrm rot="5400000">
            <a:off x="85100" y="1849625"/>
            <a:ext cx="98902" cy="553090"/>
            <a:chOff x="4898850" y="4820550"/>
            <a:chExt cx="98902" cy="553090"/>
          </a:xfrm>
        </p:grpSpPr>
        <p:sp>
          <p:nvSpPr>
            <p:cNvPr id="832" name="Google Shape;832;p1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 name="Google Shape;837;p11"/>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1"/>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11"/>
          <p:cNvGrpSpPr/>
          <p:nvPr/>
        </p:nvGrpSpPr>
        <p:grpSpPr>
          <a:xfrm flipH="1">
            <a:off x="-799254" y="4139005"/>
            <a:ext cx="1823016" cy="196994"/>
            <a:chOff x="7857346" y="4002005"/>
            <a:chExt cx="1823016" cy="196994"/>
          </a:xfrm>
        </p:grpSpPr>
        <p:sp>
          <p:nvSpPr>
            <p:cNvPr id="840" name="Google Shape;840;p11"/>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1"/>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1"/>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11"/>
          <p:cNvGrpSpPr/>
          <p:nvPr/>
        </p:nvGrpSpPr>
        <p:grpSpPr>
          <a:xfrm rot="-5400000" flipH="1">
            <a:off x="3660496" y="4881980"/>
            <a:ext cx="1823016" cy="296643"/>
            <a:chOff x="7857346" y="3902355"/>
            <a:chExt cx="1823016" cy="296643"/>
          </a:xfrm>
        </p:grpSpPr>
        <p:sp>
          <p:nvSpPr>
            <p:cNvPr id="844" name="Google Shape;844;p11"/>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1"/>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1"/>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1"/>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1"/>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1"/>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 name="Google Shape;850;p11"/>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1"/>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1"/>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1"/>
          <p:cNvSpPr/>
          <p:nvPr/>
        </p:nvSpPr>
        <p:spPr>
          <a:xfrm rot="5400000">
            <a:off x="8208386" y="420378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1"/>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 name="Google Shape;855;p11"/>
          <p:cNvGrpSpPr/>
          <p:nvPr/>
        </p:nvGrpSpPr>
        <p:grpSpPr>
          <a:xfrm>
            <a:off x="7965207" y="312162"/>
            <a:ext cx="1520982" cy="302065"/>
            <a:chOff x="5642557" y="-150670"/>
            <a:chExt cx="1520982" cy="302065"/>
          </a:xfrm>
        </p:grpSpPr>
        <p:sp>
          <p:nvSpPr>
            <p:cNvPr id="856" name="Google Shape;856;p11"/>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1"/>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1"/>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1"/>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1"/>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11"/>
          <p:cNvGrpSpPr/>
          <p:nvPr/>
        </p:nvGrpSpPr>
        <p:grpSpPr>
          <a:xfrm>
            <a:off x="8495989" y="3241228"/>
            <a:ext cx="883262" cy="242091"/>
            <a:chOff x="2300350" y="2601250"/>
            <a:chExt cx="2275275" cy="623625"/>
          </a:xfrm>
        </p:grpSpPr>
        <p:sp>
          <p:nvSpPr>
            <p:cNvPr id="862" name="Google Shape;862;p1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11"/>
          <p:cNvGrpSpPr/>
          <p:nvPr/>
        </p:nvGrpSpPr>
        <p:grpSpPr>
          <a:xfrm>
            <a:off x="8267392" y="1860741"/>
            <a:ext cx="1105976" cy="133969"/>
            <a:chOff x="8183182" y="663852"/>
            <a:chExt cx="1475028" cy="178673"/>
          </a:xfrm>
        </p:grpSpPr>
        <p:grpSp>
          <p:nvGrpSpPr>
            <p:cNvPr id="869" name="Google Shape;869;p11"/>
            <p:cNvGrpSpPr/>
            <p:nvPr/>
          </p:nvGrpSpPr>
          <p:grpSpPr>
            <a:xfrm>
              <a:off x="8183182" y="774425"/>
              <a:ext cx="1178025" cy="68100"/>
              <a:chOff x="2024450" y="204150"/>
              <a:chExt cx="1178025" cy="68100"/>
            </a:xfrm>
          </p:grpSpPr>
          <p:sp>
            <p:nvSpPr>
              <p:cNvPr id="870" name="Google Shape;870;p1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11"/>
            <p:cNvGrpSpPr/>
            <p:nvPr/>
          </p:nvGrpSpPr>
          <p:grpSpPr>
            <a:xfrm>
              <a:off x="8480185" y="663852"/>
              <a:ext cx="1178025" cy="68100"/>
              <a:chOff x="2024450" y="204150"/>
              <a:chExt cx="1178025" cy="68100"/>
            </a:xfrm>
          </p:grpSpPr>
          <p:sp>
            <p:nvSpPr>
              <p:cNvPr id="881" name="Google Shape;881;p1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1" name="Google Shape;891;p11"/>
          <p:cNvGrpSpPr/>
          <p:nvPr/>
        </p:nvGrpSpPr>
        <p:grpSpPr>
          <a:xfrm>
            <a:off x="5447301" y="4536119"/>
            <a:ext cx="1252897" cy="51000"/>
            <a:chOff x="2915381" y="4104819"/>
            <a:chExt cx="1252897" cy="51000"/>
          </a:xfrm>
        </p:grpSpPr>
        <p:sp>
          <p:nvSpPr>
            <p:cNvPr id="892" name="Google Shape;892;p11"/>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1"/>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1"/>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1"/>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1"/>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1"/>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1"/>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1"/>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1"/>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1"/>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1"/>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1"/>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1"/>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1"/>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11"/>
          <p:cNvGrpSpPr/>
          <p:nvPr/>
        </p:nvGrpSpPr>
        <p:grpSpPr>
          <a:xfrm>
            <a:off x="-235013" y="829744"/>
            <a:ext cx="1105976" cy="133969"/>
            <a:chOff x="8183182" y="663852"/>
            <a:chExt cx="1475028" cy="178673"/>
          </a:xfrm>
        </p:grpSpPr>
        <p:grpSp>
          <p:nvGrpSpPr>
            <p:cNvPr id="907" name="Google Shape;907;p11"/>
            <p:cNvGrpSpPr/>
            <p:nvPr/>
          </p:nvGrpSpPr>
          <p:grpSpPr>
            <a:xfrm>
              <a:off x="8183182" y="774425"/>
              <a:ext cx="1178025" cy="68100"/>
              <a:chOff x="2024450" y="204150"/>
              <a:chExt cx="1178025" cy="68100"/>
            </a:xfrm>
          </p:grpSpPr>
          <p:sp>
            <p:nvSpPr>
              <p:cNvPr id="908" name="Google Shape;908;p1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11"/>
            <p:cNvGrpSpPr/>
            <p:nvPr/>
          </p:nvGrpSpPr>
          <p:grpSpPr>
            <a:xfrm>
              <a:off x="8480185" y="663852"/>
              <a:ext cx="1178025" cy="68100"/>
              <a:chOff x="2024450" y="204150"/>
              <a:chExt cx="1178025" cy="68100"/>
            </a:xfrm>
          </p:grpSpPr>
          <p:sp>
            <p:nvSpPr>
              <p:cNvPr id="919" name="Google Shape;919;p1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29"/>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3">
    <p:spTree>
      <p:nvGrpSpPr>
        <p:cNvPr id="1" name="Shape 1063"/>
        <p:cNvGrpSpPr/>
        <p:nvPr/>
      </p:nvGrpSpPr>
      <p:grpSpPr>
        <a:xfrm>
          <a:off x="0" y="0"/>
          <a:ext cx="0" cy="0"/>
          <a:chOff x="0" y="0"/>
          <a:chExt cx="0" cy="0"/>
        </a:xfrm>
      </p:grpSpPr>
      <p:grpSp>
        <p:nvGrpSpPr>
          <p:cNvPr id="1064" name="Google Shape;1064;p14"/>
          <p:cNvGrpSpPr/>
          <p:nvPr/>
        </p:nvGrpSpPr>
        <p:grpSpPr>
          <a:xfrm>
            <a:off x="-24" y="-27"/>
            <a:ext cx="9143711" cy="5143338"/>
            <a:chOff x="597550" y="708125"/>
            <a:chExt cx="6449225" cy="4193850"/>
          </a:xfrm>
        </p:grpSpPr>
        <p:sp>
          <p:nvSpPr>
            <p:cNvPr id="1065" name="Google Shape;1065;p1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3" name="Google Shape;1103;p14"/>
          <p:cNvSpPr txBox="1">
            <a:spLocks noGrp="1"/>
          </p:cNvSpPr>
          <p:nvPr>
            <p:ph type="title"/>
          </p:nvPr>
        </p:nvSpPr>
        <p:spPr>
          <a:xfrm>
            <a:off x="1858000" y="3253511"/>
            <a:ext cx="5428800" cy="4344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04" name="Google Shape;1104;p14"/>
          <p:cNvSpPr txBox="1">
            <a:spLocks noGrp="1"/>
          </p:cNvSpPr>
          <p:nvPr>
            <p:ph type="subTitle" idx="1"/>
          </p:nvPr>
        </p:nvSpPr>
        <p:spPr>
          <a:xfrm>
            <a:off x="2262900" y="1459638"/>
            <a:ext cx="4618200" cy="16776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2600"/>
              <a:buNone/>
              <a:defRPr sz="2600"/>
            </a:lvl1pPr>
            <a:lvl2pPr lvl="1" algn="ctr" rtl="0">
              <a:lnSpc>
                <a:spcPct val="100000"/>
              </a:lnSpc>
              <a:spcBef>
                <a:spcPts val="0"/>
              </a:spcBef>
              <a:spcAft>
                <a:spcPts val="0"/>
              </a:spcAft>
              <a:buSzPts val="2600"/>
              <a:buNone/>
              <a:defRPr sz="2600"/>
            </a:lvl2pPr>
            <a:lvl3pPr lvl="2" algn="ctr" rtl="0">
              <a:lnSpc>
                <a:spcPct val="100000"/>
              </a:lnSpc>
              <a:spcBef>
                <a:spcPts val="0"/>
              </a:spcBef>
              <a:spcAft>
                <a:spcPts val="0"/>
              </a:spcAft>
              <a:buSzPts val="2600"/>
              <a:buNone/>
              <a:defRPr sz="2600"/>
            </a:lvl3pPr>
            <a:lvl4pPr lvl="3" algn="ctr" rtl="0">
              <a:lnSpc>
                <a:spcPct val="100000"/>
              </a:lnSpc>
              <a:spcBef>
                <a:spcPts val="0"/>
              </a:spcBef>
              <a:spcAft>
                <a:spcPts val="0"/>
              </a:spcAft>
              <a:buSzPts val="2600"/>
              <a:buNone/>
              <a:defRPr sz="2600"/>
            </a:lvl4pPr>
            <a:lvl5pPr lvl="4" algn="ctr" rtl="0">
              <a:lnSpc>
                <a:spcPct val="100000"/>
              </a:lnSpc>
              <a:spcBef>
                <a:spcPts val="0"/>
              </a:spcBef>
              <a:spcAft>
                <a:spcPts val="0"/>
              </a:spcAft>
              <a:buSzPts val="2600"/>
              <a:buNone/>
              <a:defRPr sz="2600"/>
            </a:lvl5pPr>
            <a:lvl6pPr lvl="5" algn="ctr" rtl="0">
              <a:lnSpc>
                <a:spcPct val="100000"/>
              </a:lnSpc>
              <a:spcBef>
                <a:spcPts val="0"/>
              </a:spcBef>
              <a:spcAft>
                <a:spcPts val="0"/>
              </a:spcAft>
              <a:buSzPts val="2600"/>
              <a:buNone/>
              <a:defRPr sz="2600"/>
            </a:lvl6pPr>
            <a:lvl7pPr lvl="6" algn="ctr" rtl="0">
              <a:lnSpc>
                <a:spcPct val="100000"/>
              </a:lnSpc>
              <a:spcBef>
                <a:spcPts val="0"/>
              </a:spcBef>
              <a:spcAft>
                <a:spcPts val="0"/>
              </a:spcAft>
              <a:buSzPts val="2600"/>
              <a:buNone/>
              <a:defRPr sz="2600"/>
            </a:lvl7pPr>
            <a:lvl8pPr lvl="7" algn="ctr" rtl="0">
              <a:lnSpc>
                <a:spcPct val="100000"/>
              </a:lnSpc>
              <a:spcBef>
                <a:spcPts val="0"/>
              </a:spcBef>
              <a:spcAft>
                <a:spcPts val="0"/>
              </a:spcAft>
              <a:buSzPts val="2600"/>
              <a:buNone/>
              <a:defRPr sz="2600"/>
            </a:lvl8pPr>
            <a:lvl9pPr lvl="8" algn="ctr" rtl="0">
              <a:lnSpc>
                <a:spcPct val="100000"/>
              </a:lnSpc>
              <a:spcBef>
                <a:spcPts val="0"/>
              </a:spcBef>
              <a:spcAft>
                <a:spcPts val="0"/>
              </a:spcAft>
              <a:buSzPts val="2600"/>
              <a:buNone/>
              <a:defRPr sz="2600"/>
            </a:lvl9pPr>
          </a:lstStyle>
          <a:p>
            <a:endParaRPr/>
          </a:p>
        </p:txBody>
      </p:sp>
      <p:sp>
        <p:nvSpPr>
          <p:cNvPr id="1105" name="Google Shape;1105;p14"/>
          <p:cNvSpPr/>
          <p:nvPr/>
        </p:nvSpPr>
        <p:spPr>
          <a:xfrm rot="-5400000" flipH="1">
            <a:off x="348818" y="42078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14"/>
          <p:cNvGrpSpPr/>
          <p:nvPr/>
        </p:nvGrpSpPr>
        <p:grpSpPr>
          <a:xfrm rot="-5400000">
            <a:off x="6107446" y="30626"/>
            <a:ext cx="1823016" cy="296643"/>
            <a:chOff x="7857346" y="3902355"/>
            <a:chExt cx="1823016" cy="296643"/>
          </a:xfrm>
        </p:grpSpPr>
        <p:sp>
          <p:nvSpPr>
            <p:cNvPr id="1107" name="Google Shape;1107;p1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 name="Google Shape;1113;p14"/>
          <p:cNvSpPr/>
          <p:nvPr/>
        </p:nvSpPr>
        <p:spPr>
          <a:xfrm flipH="1">
            <a:off x="8088870" y="21452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 name="Google Shape;1114;p14"/>
          <p:cNvGrpSpPr/>
          <p:nvPr/>
        </p:nvGrpSpPr>
        <p:grpSpPr>
          <a:xfrm>
            <a:off x="8658746" y="2958680"/>
            <a:ext cx="1823016" cy="196994"/>
            <a:chOff x="7857346" y="4002005"/>
            <a:chExt cx="1823016" cy="196994"/>
          </a:xfrm>
        </p:grpSpPr>
        <p:sp>
          <p:nvSpPr>
            <p:cNvPr id="1115" name="Google Shape;1115;p1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14"/>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 name="Google Shape;1120;p14"/>
          <p:cNvGrpSpPr/>
          <p:nvPr/>
        </p:nvGrpSpPr>
        <p:grpSpPr>
          <a:xfrm rot="-5400000">
            <a:off x="338683" y="-295650"/>
            <a:ext cx="302065" cy="1520982"/>
            <a:chOff x="-108754" y="2690919"/>
            <a:chExt cx="302065" cy="1520982"/>
          </a:xfrm>
        </p:grpSpPr>
        <p:sp>
          <p:nvSpPr>
            <p:cNvPr id="1121" name="Google Shape;1121;p14"/>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4"/>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14"/>
          <p:cNvGrpSpPr/>
          <p:nvPr/>
        </p:nvGrpSpPr>
        <p:grpSpPr>
          <a:xfrm>
            <a:off x="4296532" y="4950349"/>
            <a:ext cx="1520982" cy="302065"/>
            <a:chOff x="5642557" y="-150670"/>
            <a:chExt cx="1520982" cy="302065"/>
          </a:xfrm>
        </p:grpSpPr>
        <p:sp>
          <p:nvSpPr>
            <p:cNvPr id="1127" name="Google Shape;1127;p1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4"/>
          <p:cNvGrpSpPr/>
          <p:nvPr/>
        </p:nvGrpSpPr>
        <p:grpSpPr>
          <a:xfrm rot="5400000">
            <a:off x="6750925" y="4175162"/>
            <a:ext cx="98902" cy="553090"/>
            <a:chOff x="4898850" y="4820550"/>
            <a:chExt cx="98902" cy="553090"/>
          </a:xfrm>
        </p:grpSpPr>
        <p:sp>
          <p:nvSpPr>
            <p:cNvPr id="1133" name="Google Shape;1133;p1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14"/>
          <p:cNvGrpSpPr/>
          <p:nvPr/>
        </p:nvGrpSpPr>
        <p:grpSpPr>
          <a:xfrm>
            <a:off x="-1414555" y="3744529"/>
            <a:ext cx="2297800" cy="347400"/>
            <a:chOff x="-1414555" y="3744529"/>
            <a:chExt cx="2297800" cy="347400"/>
          </a:xfrm>
        </p:grpSpPr>
        <p:sp>
          <p:nvSpPr>
            <p:cNvPr id="1139" name="Google Shape;1139;p14"/>
            <p:cNvSpPr/>
            <p:nvPr/>
          </p:nvSpPr>
          <p:spPr>
            <a:xfrm>
              <a:off x="-1414555" y="40238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1111455" y="3744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14"/>
          <p:cNvGrpSpPr/>
          <p:nvPr/>
        </p:nvGrpSpPr>
        <p:grpSpPr>
          <a:xfrm rot="10800000">
            <a:off x="-155261" y="2431003"/>
            <a:ext cx="883262" cy="242091"/>
            <a:chOff x="2300350" y="2601250"/>
            <a:chExt cx="2275275" cy="623625"/>
          </a:xfrm>
        </p:grpSpPr>
        <p:sp>
          <p:nvSpPr>
            <p:cNvPr id="1142" name="Google Shape;1142;p1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BLANK_4">
    <p:spTree>
      <p:nvGrpSpPr>
        <p:cNvPr id="1" name="Shape 1148"/>
        <p:cNvGrpSpPr/>
        <p:nvPr/>
      </p:nvGrpSpPr>
      <p:grpSpPr>
        <a:xfrm>
          <a:off x="0" y="0"/>
          <a:ext cx="0" cy="0"/>
          <a:chOff x="0" y="0"/>
          <a:chExt cx="0" cy="0"/>
        </a:xfrm>
      </p:grpSpPr>
      <p:grpSp>
        <p:nvGrpSpPr>
          <p:cNvPr id="1149" name="Google Shape;1149;p15"/>
          <p:cNvGrpSpPr/>
          <p:nvPr/>
        </p:nvGrpSpPr>
        <p:grpSpPr>
          <a:xfrm>
            <a:off x="-24" y="-27"/>
            <a:ext cx="9143711" cy="5143338"/>
            <a:chOff x="597550" y="708125"/>
            <a:chExt cx="6449225" cy="4193850"/>
          </a:xfrm>
        </p:grpSpPr>
        <p:sp>
          <p:nvSpPr>
            <p:cNvPr id="1150" name="Google Shape;1150;p1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 name="Google Shape;1188;p15"/>
          <p:cNvSpPr txBox="1">
            <a:spLocks noGrp="1"/>
          </p:cNvSpPr>
          <p:nvPr>
            <p:ph type="title"/>
          </p:nvPr>
        </p:nvSpPr>
        <p:spPr>
          <a:xfrm>
            <a:off x="864525" y="2405675"/>
            <a:ext cx="75663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89" name="Google Shape;1189;p15"/>
          <p:cNvSpPr txBox="1">
            <a:spLocks noGrp="1"/>
          </p:cNvSpPr>
          <p:nvPr>
            <p:ph type="subTitle" idx="1"/>
          </p:nvPr>
        </p:nvSpPr>
        <p:spPr>
          <a:xfrm>
            <a:off x="864525" y="3440475"/>
            <a:ext cx="4644000" cy="34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90" name="Google Shape;1190;p15"/>
          <p:cNvSpPr txBox="1">
            <a:spLocks noGrp="1"/>
          </p:cNvSpPr>
          <p:nvPr>
            <p:ph type="title" idx="2" hasCustomPrompt="1"/>
          </p:nvPr>
        </p:nvSpPr>
        <p:spPr>
          <a:xfrm>
            <a:off x="864525" y="1484975"/>
            <a:ext cx="21303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rtl="0">
              <a:spcBef>
                <a:spcPts val="0"/>
              </a:spcBef>
              <a:spcAft>
                <a:spcPts val="0"/>
              </a:spcAft>
              <a:buClr>
                <a:schemeClr val="accent2"/>
              </a:buClr>
              <a:buSzPts val="8000"/>
              <a:buNone/>
              <a:defRPr sz="8000">
                <a:solidFill>
                  <a:schemeClr val="accent2"/>
                </a:solidFill>
              </a:defRPr>
            </a:lvl1pPr>
            <a:lvl2pPr lvl="1" algn="ctr" rtl="0">
              <a:spcBef>
                <a:spcPts val="0"/>
              </a:spcBef>
              <a:spcAft>
                <a:spcPts val="0"/>
              </a:spcAft>
              <a:buClr>
                <a:schemeClr val="accent2"/>
              </a:buClr>
              <a:buSzPts val="8000"/>
              <a:buNone/>
              <a:defRPr sz="8000">
                <a:solidFill>
                  <a:schemeClr val="accent2"/>
                </a:solidFill>
              </a:defRPr>
            </a:lvl2pPr>
            <a:lvl3pPr lvl="2" algn="ctr" rtl="0">
              <a:spcBef>
                <a:spcPts val="0"/>
              </a:spcBef>
              <a:spcAft>
                <a:spcPts val="0"/>
              </a:spcAft>
              <a:buClr>
                <a:schemeClr val="accent2"/>
              </a:buClr>
              <a:buSzPts val="8000"/>
              <a:buNone/>
              <a:defRPr sz="8000">
                <a:solidFill>
                  <a:schemeClr val="accent2"/>
                </a:solidFill>
              </a:defRPr>
            </a:lvl3pPr>
            <a:lvl4pPr lvl="3" algn="ctr" rtl="0">
              <a:spcBef>
                <a:spcPts val="0"/>
              </a:spcBef>
              <a:spcAft>
                <a:spcPts val="0"/>
              </a:spcAft>
              <a:buClr>
                <a:schemeClr val="accent2"/>
              </a:buClr>
              <a:buSzPts val="8000"/>
              <a:buNone/>
              <a:defRPr sz="8000">
                <a:solidFill>
                  <a:schemeClr val="accent2"/>
                </a:solidFill>
              </a:defRPr>
            </a:lvl4pPr>
            <a:lvl5pPr lvl="4" algn="ctr" rtl="0">
              <a:spcBef>
                <a:spcPts val="0"/>
              </a:spcBef>
              <a:spcAft>
                <a:spcPts val="0"/>
              </a:spcAft>
              <a:buClr>
                <a:schemeClr val="accent2"/>
              </a:buClr>
              <a:buSzPts val="8000"/>
              <a:buNone/>
              <a:defRPr sz="8000">
                <a:solidFill>
                  <a:schemeClr val="accent2"/>
                </a:solidFill>
              </a:defRPr>
            </a:lvl5pPr>
            <a:lvl6pPr lvl="5" algn="ctr" rtl="0">
              <a:spcBef>
                <a:spcPts val="0"/>
              </a:spcBef>
              <a:spcAft>
                <a:spcPts val="0"/>
              </a:spcAft>
              <a:buClr>
                <a:schemeClr val="accent2"/>
              </a:buClr>
              <a:buSzPts val="8000"/>
              <a:buNone/>
              <a:defRPr sz="8000">
                <a:solidFill>
                  <a:schemeClr val="accent2"/>
                </a:solidFill>
              </a:defRPr>
            </a:lvl6pPr>
            <a:lvl7pPr lvl="6" algn="ctr" rtl="0">
              <a:spcBef>
                <a:spcPts val="0"/>
              </a:spcBef>
              <a:spcAft>
                <a:spcPts val="0"/>
              </a:spcAft>
              <a:buClr>
                <a:schemeClr val="accent2"/>
              </a:buClr>
              <a:buSzPts val="8000"/>
              <a:buNone/>
              <a:defRPr sz="8000">
                <a:solidFill>
                  <a:schemeClr val="accent2"/>
                </a:solidFill>
              </a:defRPr>
            </a:lvl7pPr>
            <a:lvl8pPr lvl="7" algn="ctr" rtl="0">
              <a:spcBef>
                <a:spcPts val="0"/>
              </a:spcBef>
              <a:spcAft>
                <a:spcPts val="0"/>
              </a:spcAft>
              <a:buClr>
                <a:schemeClr val="accent2"/>
              </a:buClr>
              <a:buSzPts val="8000"/>
              <a:buNone/>
              <a:defRPr sz="8000">
                <a:solidFill>
                  <a:schemeClr val="accent2"/>
                </a:solidFill>
              </a:defRPr>
            </a:lvl8pPr>
            <a:lvl9pPr lvl="8" algn="ctr" rtl="0">
              <a:spcBef>
                <a:spcPts val="0"/>
              </a:spcBef>
              <a:spcAft>
                <a:spcPts val="0"/>
              </a:spcAft>
              <a:buClr>
                <a:schemeClr val="accent2"/>
              </a:buClr>
              <a:buSzPts val="8000"/>
              <a:buNone/>
              <a:defRPr sz="8000">
                <a:solidFill>
                  <a:schemeClr val="accent2"/>
                </a:solidFill>
              </a:defRPr>
            </a:lvl9pPr>
          </a:lstStyle>
          <a:p>
            <a:r>
              <a:t>xx%</a:t>
            </a:r>
          </a:p>
        </p:txBody>
      </p:sp>
      <p:grpSp>
        <p:nvGrpSpPr>
          <p:cNvPr id="1191" name="Google Shape;1191;p15"/>
          <p:cNvGrpSpPr/>
          <p:nvPr/>
        </p:nvGrpSpPr>
        <p:grpSpPr>
          <a:xfrm rot="5400000">
            <a:off x="-32670" y="1621025"/>
            <a:ext cx="98902" cy="553090"/>
            <a:chOff x="4898850" y="4820550"/>
            <a:chExt cx="98902" cy="553090"/>
          </a:xfrm>
        </p:grpSpPr>
        <p:sp>
          <p:nvSpPr>
            <p:cNvPr id="1192" name="Google Shape;1192;p1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 name="Google Shape;1197;p15"/>
          <p:cNvSpPr/>
          <p:nvPr/>
        </p:nvSpPr>
        <p:spPr>
          <a:xfrm rot="-5400000">
            <a:off x="348818" y="3906123"/>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5"/>
          <p:cNvSpPr/>
          <p:nvPr/>
        </p:nvSpPr>
        <p:spPr>
          <a:xfrm rot="5400000">
            <a:off x="-562205" y="-3395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5"/>
          <p:cNvSpPr/>
          <p:nvPr/>
        </p:nvSpPr>
        <p:spPr>
          <a:xfrm rot="5400000">
            <a:off x="-282905" y="-364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5"/>
          <p:cNvSpPr/>
          <p:nvPr/>
        </p:nvSpPr>
        <p:spPr>
          <a:xfrm rot="10800000" flipH="1">
            <a:off x="2891470" y="48422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5"/>
          <p:cNvSpPr/>
          <p:nvPr/>
        </p:nvSpPr>
        <p:spPr>
          <a:xfrm>
            <a:off x="8535575"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15"/>
          <p:cNvGrpSpPr/>
          <p:nvPr/>
        </p:nvGrpSpPr>
        <p:grpSpPr>
          <a:xfrm flipH="1">
            <a:off x="7898009" y="350736"/>
            <a:ext cx="1520982" cy="302065"/>
            <a:chOff x="5642557" y="-150670"/>
            <a:chExt cx="1520982" cy="302065"/>
          </a:xfrm>
        </p:grpSpPr>
        <p:sp>
          <p:nvSpPr>
            <p:cNvPr id="1203" name="Google Shape;1203;p1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15"/>
          <p:cNvGrpSpPr/>
          <p:nvPr/>
        </p:nvGrpSpPr>
        <p:grpSpPr>
          <a:xfrm rot="5400000">
            <a:off x="109552" y="1954025"/>
            <a:ext cx="98902" cy="553090"/>
            <a:chOff x="4898850" y="4820550"/>
            <a:chExt cx="98902" cy="553090"/>
          </a:xfrm>
        </p:grpSpPr>
        <p:sp>
          <p:nvSpPr>
            <p:cNvPr id="1209" name="Google Shape;1209;p1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15"/>
          <p:cNvGrpSpPr/>
          <p:nvPr/>
        </p:nvGrpSpPr>
        <p:grpSpPr>
          <a:xfrm>
            <a:off x="4682157" y="-107958"/>
            <a:ext cx="1520982" cy="302065"/>
            <a:chOff x="5642557" y="-150670"/>
            <a:chExt cx="1520982" cy="302065"/>
          </a:xfrm>
        </p:grpSpPr>
        <p:sp>
          <p:nvSpPr>
            <p:cNvPr id="1215" name="Google Shape;1215;p1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15"/>
          <p:cNvGrpSpPr/>
          <p:nvPr/>
        </p:nvGrpSpPr>
        <p:grpSpPr>
          <a:xfrm>
            <a:off x="7881845" y="4336579"/>
            <a:ext cx="2297800" cy="347400"/>
            <a:chOff x="7881845" y="4031779"/>
            <a:chExt cx="2297800" cy="347400"/>
          </a:xfrm>
        </p:grpSpPr>
        <p:sp>
          <p:nvSpPr>
            <p:cNvPr id="1221" name="Google Shape;1221;p15"/>
            <p:cNvSpPr/>
            <p:nvPr/>
          </p:nvSpPr>
          <p:spPr>
            <a:xfrm flipH="1">
              <a:off x="8184945" y="43110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5"/>
            <p:cNvSpPr/>
            <p:nvPr/>
          </p:nvSpPr>
          <p:spPr>
            <a:xfrm flipH="1">
              <a:off x="7881845" y="40317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BLANK_8">
    <p:spTree>
      <p:nvGrpSpPr>
        <p:cNvPr id="1" name="Shape 1223"/>
        <p:cNvGrpSpPr/>
        <p:nvPr/>
      </p:nvGrpSpPr>
      <p:grpSpPr>
        <a:xfrm>
          <a:off x="0" y="0"/>
          <a:ext cx="0" cy="0"/>
          <a:chOff x="0" y="0"/>
          <a:chExt cx="0" cy="0"/>
        </a:xfrm>
      </p:grpSpPr>
      <p:grpSp>
        <p:nvGrpSpPr>
          <p:cNvPr id="1224" name="Google Shape;1224;p16"/>
          <p:cNvGrpSpPr/>
          <p:nvPr/>
        </p:nvGrpSpPr>
        <p:grpSpPr>
          <a:xfrm>
            <a:off x="-24" y="-27"/>
            <a:ext cx="9143711" cy="5143338"/>
            <a:chOff x="597550" y="708125"/>
            <a:chExt cx="6449225" cy="4193850"/>
          </a:xfrm>
        </p:grpSpPr>
        <p:sp>
          <p:nvSpPr>
            <p:cNvPr id="1225" name="Google Shape;1225;p1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3" name="Google Shape;1263;p16"/>
          <p:cNvSpPr txBox="1">
            <a:spLocks noGrp="1"/>
          </p:cNvSpPr>
          <p:nvPr>
            <p:ph type="title"/>
          </p:nvPr>
        </p:nvSpPr>
        <p:spPr>
          <a:xfrm>
            <a:off x="713100" y="2405675"/>
            <a:ext cx="75834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64" name="Google Shape;1264;p16"/>
          <p:cNvSpPr txBox="1">
            <a:spLocks noGrp="1"/>
          </p:cNvSpPr>
          <p:nvPr>
            <p:ph type="subTitle" idx="1"/>
          </p:nvPr>
        </p:nvSpPr>
        <p:spPr>
          <a:xfrm>
            <a:off x="3567000" y="3415875"/>
            <a:ext cx="47295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65" name="Google Shape;1265;p16"/>
          <p:cNvSpPr txBox="1">
            <a:spLocks noGrp="1"/>
          </p:cNvSpPr>
          <p:nvPr>
            <p:ph type="title" idx="2" hasCustomPrompt="1"/>
          </p:nvPr>
        </p:nvSpPr>
        <p:spPr>
          <a:xfrm>
            <a:off x="5961000" y="1484975"/>
            <a:ext cx="23355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algn="r" rtl="0">
              <a:spcBef>
                <a:spcPts val="0"/>
              </a:spcBef>
              <a:spcAft>
                <a:spcPts val="0"/>
              </a:spcAft>
              <a:buClr>
                <a:schemeClr val="accent2"/>
              </a:buClr>
              <a:buSzPts val="8000"/>
              <a:buNone/>
              <a:defRPr sz="8000">
                <a:solidFill>
                  <a:schemeClr val="accent2"/>
                </a:solidFill>
              </a:defRPr>
            </a:lvl1pPr>
            <a:lvl2pPr lvl="1" algn="ctr" rtl="0">
              <a:spcBef>
                <a:spcPts val="0"/>
              </a:spcBef>
              <a:spcAft>
                <a:spcPts val="0"/>
              </a:spcAft>
              <a:buClr>
                <a:schemeClr val="accent2"/>
              </a:buClr>
              <a:buSzPts val="8000"/>
              <a:buNone/>
              <a:defRPr sz="8000">
                <a:solidFill>
                  <a:schemeClr val="accent2"/>
                </a:solidFill>
              </a:defRPr>
            </a:lvl2pPr>
            <a:lvl3pPr lvl="2" algn="ctr" rtl="0">
              <a:spcBef>
                <a:spcPts val="0"/>
              </a:spcBef>
              <a:spcAft>
                <a:spcPts val="0"/>
              </a:spcAft>
              <a:buClr>
                <a:schemeClr val="accent2"/>
              </a:buClr>
              <a:buSzPts val="8000"/>
              <a:buNone/>
              <a:defRPr sz="8000">
                <a:solidFill>
                  <a:schemeClr val="accent2"/>
                </a:solidFill>
              </a:defRPr>
            </a:lvl3pPr>
            <a:lvl4pPr lvl="3" algn="ctr" rtl="0">
              <a:spcBef>
                <a:spcPts val="0"/>
              </a:spcBef>
              <a:spcAft>
                <a:spcPts val="0"/>
              </a:spcAft>
              <a:buClr>
                <a:schemeClr val="accent2"/>
              </a:buClr>
              <a:buSzPts val="8000"/>
              <a:buNone/>
              <a:defRPr sz="8000">
                <a:solidFill>
                  <a:schemeClr val="accent2"/>
                </a:solidFill>
              </a:defRPr>
            </a:lvl4pPr>
            <a:lvl5pPr lvl="4" algn="ctr" rtl="0">
              <a:spcBef>
                <a:spcPts val="0"/>
              </a:spcBef>
              <a:spcAft>
                <a:spcPts val="0"/>
              </a:spcAft>
              <a:buClr>
                <a:schemeClr val="accent2"/>
              </a:buClr>
              <a:buSzPts val="8000"/>
              <a:buNone/>
              <a:defRPr sz="8000">
                <a:solidFill>
                  <a:schemeClr val="accent2"/>
                </a:solidFill>
              </a:defRPr>
            </a:lvl5pPr>
            <a:lvl6pPr lvl="5" algn="ctr" rtl="0">
              <a:spcBef>
                <a:spcPts val="0"/>
              </a:spcBef>
              <a:spcAft>
                <a:spcPts val="0"/>
              </a:spcAft>
              <a:buClr>
                <a:schemeClr val="accent2"/>
              </a:buClr>
              <a:buSzPts val="8000"/>
              <a:buNone/>
              <a:defRPr sz="8000">
                <a:solidFill>
                  <a:schemeClr val="accent2"/>
                </a:solidFill>
              </a:defRPr>
            </a:lvl6pPr>
            <a:lvl7pPr lvl="6" algn="ctr" rtl="0">
              <a:spcBef>
                <a:spcPts val="0"/>
              </a:spcBef>
              <a:spcAft>
                <a:spcPts val="0"/>
              </a:spcAft>
              <a:buClr>
                <a:schemeClr val="accent2"/>
              </a:buClr>
              <a:buSzPts val="8000"/>
              <a:buNone/>
              <a:defRPr sz="8000">
                <a:solidFill>
                  <a:schemeClr val="accent2"/>
                </a:solidFill>
              </a:defRPr>
            </a:lvl7pPr>
            <a:lvl8pPr lvl="7" algn="ctr" rtl="0">
              <a:spcBef>
                <a:spcPts val="0"/>
              </a:spcBef>
              <a:spcAft>
                <a:spcPts val="0"/>
              </a:spcAft>
              <a:buClr>
                <a:schemeClr val="accent2"/>
              </a:buClr>
              <a:buSzPts val="8000"/>
              <a:buNone/>
              <a:defRPr sz="8000">
                <a:solidFill>
                  <a:schemeClr val="accent2"/>
                </a:solidFill>
              </a:defRPr>
            </a:lvl8pPr>
            <a:lvl9pPr lvl="8" algn="ctr" rtl="0">
              <a:spcBef>
                <a:spcPts val="0"/>
              </a:spcBef>
              <a:spcAft>
                <a:spcPts val="0"/>
              </a:spcAft>
              <a:buClr>
                <a:schemeClr val="accent2"/>
              </a:buClr>
              <a:buSzPts val="8000"/>
              <a:buNone/>
              <a:defRPr sz="8000">
                <a:solidFill>
                  <a:schemeClr val="accent2"/>
                </a:solidFill>
              </a:defRPr>
            </a:lvl9pPr>
          </a:lstStyle>
          <a:p>
            <a:r>
              <a:t>xx%</a:t>
            </a:r>
          </a:p>
        </p:txBody>
      </p:sp>
      <p:sp>
        <p:nvSpPr>
          <p:cNvPr id="1266" name="Google Shape;1266;p16"/>
          <p:cNvSpPr/>
          <p:nvPr/>
        </p:nvSpPr>
        <p:spPr>
          <a:xfrm rot="5400000">
            <a:off x="8206161" y="418730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6"/>
          <p:cNvSpPr/>
          <p:nvPr/>
        </p:nvSpPr>
        <p:spPr>
          <a:xfrm rot="-5400000">
            <a:off x="348812" y="4104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16"/>
          <p:cNvGrpSpPr/>
          <p:nvPr/>
        </p:nvGrpSpPr>
        <p:grpSpPr>
          <a:xfrm rot="10800000">
            <a:off x="-11" y="931578"/>
            <a:ext cx="883262" cy="242091"/>
            <a:chOff x="2300350" y="2601250"/>
            <a:chExt cx="2275275" cy="623625"/>
          </a:xfrm>
        </p:grpSpPr>
        <p:sp>
          <p:nvSpPr>
            <p:cNvPr id="1269" name="Google Shape;1269;p1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16"/>
          <p:cNvGrpSpPr/>
          <p:nvPr/>
        </p:nvGrpSpPr>
        <p:grpSpPr>
          <a:xfrm rot="5400000">
            <a:off x="85100" y="1849625"/>
            <a:ext cx="98902" cy="553090"/>
            <a:chOff x="4898850" y="4820550"/>
            <a:chExt cx="98902" cy="553090"/>
          </a:xfrm>
        </p:grpSpPr>
        <p:sp>
          <p:nvSpPr>
            <p:cNvPr id="1276" name="Google Shape;1276;p1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16"/>
          <p:cNvGrpSpPr/>
          <p:nvPr/>
        </p:nvGrpSpPr>
        <p:grpSpPr>
          <a:xfrm>
            <a:off x="-1414555" y="3058729"/>
            <a:ext cx="2297800" cy="347400"/>
            <a:chOff x="-1414555" y="3058729"/>
            <a:chExt cx="2297800" cy="347400"/>
          </a:xfrm>
        </p:grpSpPr>
        <p:sp>
          <p:nvSpPr>
            <p:cNvPr id="1282" name="Google Shape;1282;p16"/>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 name="Google Shape;1284;p16"/>
          <p:cNvSpPr/>
          <p:nvPr/>
        </p:nvSpPr>
        <p:spPr>
          <a:xfrm rot="10800000">
            <a:off x="568018" y="38590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16"/>
          <p:cNvGrpSpPr/>
          <p:nvPr/>
        </p:nvGrpSpPr>
        <p:grpSpPr>
          <a:xfrm rot="5400000">
            <a:off x="7927205" y="4153629"/>
            <a:ext cx="1823016" cy="296643"/>
            <a:chOff x="7857346" y="3902355"/>
            <a:chExt cx="1823016" cy="296643"/>
          </a:xfrm>
        </p:grpSpPr>
        <p:sp>
          <p:nvSpPr>
            <p:cNvPr id="1286" name="Google Shape;1286;p16"/>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6"/>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6"/>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16"/>
          <p:cNvGrpSpPr/>
          <p:nvPr/>
        </p:nvGrpSpPr>
        <p:grpSpPr>
          <a:xfrm>
            <a:off x="2610895" y="-1455296"/>
            <a:ext cx="347400" cy="2297800"/>
            <a:chOff x="2610895" y="-1455296"/>
            <a:chExt cx="347400" cy="2297800"/>
          </a:xfrm>
        </p:grpSpPr>
        <p:sp>
          <p:nvSpPr>
            <p:cNvPr id="1293" name="Google Shape;1293;p16"/>
            <p:cNvSpPr/>
            <p:nvPr/>
          </p:nvSpPr>
          <p:spPr>
            <a:xfrm rot="5400000">
              <a:off x="164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6"/>
            <p:cNvSpPr/>
            <p:nvPr/>
          </p:nvSpPr>
          <p:spPr>
            <a:xfrm rot="5400000">
              <a:off x="192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16"/>
          <p:cNvSpPr/>
          <p:nvPr/>
        </p:nvSpPr>
        <p:spPr>
          <a:xfrm rot="10800000" flipH="1">
            <a:off x="2358070" y="4766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7" name="Google Shape;1297;p16"/>
          <p:cNvGrpSpPr/>
          <p:nvPr/>
        </p:nvGrpSpPr>
        <p:grpSpPr>
          <a:xfrm>
            <a:off x="5373295" y="-112914"/>
            <a:ext cx="1520982" cy="302065"/>
            <a:chOff x="5642557" y="-150670"/>
            <a:chExt cx="1520982" cy="302065"/>
          </a:xfrm>
        </p:grpSpPr>
        <p:sp>
          <p:nvSpPr>
            <p:cNvPr id="1298" name="Google Shape;1298;p1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BLANK_9">
    <p:spTree>
      <p:nvGrpSpPr>
        <p:cNvPr id="1" name="Shape 1303"/>
        <p:cNvGrpSpPr/>
        <p:nvPr/>
      </p:nvGrpSpPr>
      <p:grpSpPr>
        <a:xfrm>
          <a:off x="0" y="0"/>
          <a:ext cx="0" cy="0"/>
          <a:chOff x="0" y="0"/>
          <a:chExt cx="0" cy="0"/>
        </a:xfrm>
      </p:grpSpPr>
      <p:grpSp>
        <p:nvGrpSpPr>
          <p:cNvPr id="1304" name="Google Shape;1304;p17"/>
          <p:cNvGrpSpPr/>
          <p:nvPr/>
        </p:nvGrpSpPr>
        <p:grpSpPr>
          <a:xfrm>
            <a:off x="-24" y="-27"/>
            <a:ext cx="9143711" cy="5143338"/>
            <a:chOff x="597550" y="708125"/>
            <a:chExt cx="6449225" cy="4193850"/>
          </a:xfrm>
        </p:grpSpPr>
        <p:sp>
          <p:nvSpPr>
            <p:cNvPr id="1305" name="Google Shape;1305;p1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3" name="Google Shape;1343;p17"/>
          <p:cNvSpPr txBox="1">
            <a:spLocks noGrp="1"/>
          </p:cNvSpPr>
          <p:nvPr>
            <p:ph type="title"/>
          </p:nvPr>
        </p:nvSpPr>
        <p:spPr>
          <a:xfrm>
            <a:off x="713100" y="1723050"/>
            <a:ext cx="4401600" cy="572700"/>
          </a:xfrm>
          <a:prstGeom prst="rect">
            <a:avLst/>
          </a:prstGeom>
          <a:effectLst>
            <a:outerShdw blurRad="157163"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44" name="Google Shape;1344;p17"/>
          <p:cNvSpPr txBox="1">
            <a:spLocks noGrp="1"/>
          </p:cNvSpPr>
          <p:nvPr>
            <p:ph type="subTitle" idx="1"/>
          </p:nvPr>
        </p:nvSpPr>
        <p:spPr>
          <a:xfrm>
            <a:off x="713100" y="2366050"/>
            <a:ext cx="4401600" cy="106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345" name="Google Shape;1345;p17"/>
          <p:cNvGrpSpPr/>
          <p:nvPr/>
        </p:nvGrpSpPr>
        <p:grpSpPr>
          <a:xfrm>
            <a:off x="8137507" y="-109362"/>
            <a:ext cx="586800" cy="1284435"/>
            <a:chOff x="8137507" y="-109362"/>
            <a:chExt cx="586800" cy="1284435"/>
          </a:xfrm>
        </p:grpSpPr>
        <p:sp>
          <p:nvSpPr>
            <p:cNvPr id="1346" name="Google Shape;1346;p17"/>
            <p:cNvSpPr/>
            <p:nvPr/>
          </p:nvSpPr>
          <p:spPr>
            <a:xfrm>
              <a:off x="8137507" y="-109352"/>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7" name="Google Shape;1347;p17"/>
            <p:cNvGrpSpPr/>
            <p:nvPr/>
          </p:nvGrpSpPr>
          <p:grpSpPr>
            <a:xfrm rot="-5400000">
              <a:off x="7989266" y="211224"/>
              <a:ext cx="883262" cy="242091"/>
              <a:chOff x="2300350" y="2601250"/>
              <a:chExt cx="2275275" cy="623625"/>
            </a:xfrm>
          </p:grpSpPr>
          <p:sp>
            <p:nvSpPr>
              <p:cNvPr id="1348" name="Google Shape;1348;p1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4" name="Google Shape;1354;p17"/>
          <p:cNvGrpSpPr/>
          <p:nvPr/>
        </p:nvGrpSpPr>
        <p:grpSpPr>
          <a:xfrm>
            <a:off x="2517607" y="-116370"/>
            <a:ext cx="1520982" cy="302065"/>
            <a:chOff x="5642557" y="-150670"/>
            <a:chExt cx="1520982" cy="302065"/>
          </a:xfrm>
        </p:grpSpPr>
        <p:sp>
          <p:nvSpPr>
            <p:cNvPr id="1355" name="Google Shape;1355;p1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17"/>
          <p:cNvSpPr/>
          <p:nvPr/>
        </p:nvSpPr>
        <p:spPr>
          <a:xfrm rot="-5400000">
            <a:off x="341629"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17"/>
          <p:cNvGrpSpPr/>
          <p:nvPr/>
        </p:nvGrpSpPr>
        <p:grpSpPr>
          <a:xfrm>
            <a:off x="4913901" y="675155"/>
            <a:ext cx="1252897" cy="51000"/>
            <a:chOff x="2915381" y="4104819"/>
            <a:chExt cx="1252897" cy="51000"/>
          </a:xfrm>
        </p:grpSpPr>
        <p:sp>
          <p:nvSpPr>
            <p:cNvPr id="1362" name="Google Shape;1362;p1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17"/>
          <p:cNvSpPr/>
          <p:nvPr/>
        </p:nvSpPr>
        <p:spPr>
          <a:xfrm rot="5400000">
            <a:off x="8208387" y="42041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7"/>
          <p:cNvSpPr/>
          <p:nvPr/>
        </p:nvSpPr>
        <p:spPr>
          <a:xfrm rot="10800000">
            <a:off x="1362311" y="4240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17"/>
          <p:cNvGrpSpPr/>
          <p:nvPr/>
        </p:nvGrpSpPr>
        <p:grpSpPr>
          <a:xfrm>
            <a:off x="5600407" y="4993736"/>
            <a:ext cx="1520982" cy="302065"/>
            <a:chOff x="5642557" y="-150670"/>
            <a:chExt cx="1520982" cy="302065"/>
          </a:xfrm>
        </p:grpSpPr>
        <p:sp>
          <p:nvSpPr>
            <p:cNvPr id="1379" name="Google Shape;1379;p1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17"/>
          <p:cNvGrpSpPr/>
          <p:nvPr/>
        </p:nvGrpSpPr>
        <p:grpSpPr>
          <a:xfrm rot="5400000">
            <a:off x="8900" y="1773425"/>
            <a:ext cx="98902" cy="553090"/>
            <a:chOff x="4898850" y="4820550"/>
            <a:chExt cx="98902" cy="553090"/>
          </a:xfrm>
        </p:grpSpPr>
        <p:sp>
          <p:nvSpPr>
            <p:cNvPr id="1385" name="Google Shape;1385;p1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BLANK_16">
    <p:spTree>
      <p:nvGrpSpPr>
        <p:cNvPr id="1" name="Shape 1390"/>
        <p:cNvGrpSpPr/>
        <p:nvPr/>
      </p:nvGrpSpPr>
      <p:grpSpPr>
        <a:xfrm>
          <a:off x="0" y="0"/>
          <a:ext cx="0" cy="0"/>
          <a:chOff x="0" y="0"/>
          <a:chExt cx="0" cy="0"/>
        </a:xfrm>
      </p:grpSpPr>
      <p:grpSp>
        <p:nvGrpSpPr>
          <p:cNvPr id="1391" name="Google Shape;1391;p18"/>
          <p:cNvGrpSpPr/>
          <p:nvPr/>
        </p:nvGrpSpPr>
        <p:grpSpPr>
          <a:xfrm>
            <a:off x="-24" y="-27"/>
            <a:ext cx="9143711" cy="5143338"/>
            <a:chOff x="597550" y="708125"/>
            <a:chExt cx="6449225" cy="4193850"/>
          </a:xfrm>
        </p:grpSpPr>
        <p:sp>
          <p:nvSpPr>
            <p:cNvPr id="1392" name="Google Shape;1392;p1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18"/>
          <p:cNvSpPr txBox="1">
            <a:spLocks noGrp="1"/>
          </p:cNvSpPr>
          <p:nvPr>
            <p:ph type="title"/>
          </p:nvPr>
        </p:nvSpPr>
        <p:spPr>
          <a:xfrm>
            <a:off x="865500" y="1323677"/>
            <a:ext cx="4166100" cy="572700"/>
          </a:xfrm>
          <a:prstGeom prst="rect">
            <a:avLst/>
          </a:prstGeom>
          <a:effectLst>
            <a:outerShdw blurRad="85725"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31" name="Google Shape;1431;p18"/>
          <p:cNvSpPr txBox="1">
            <a:spLocks noGrp="1"/>
          </p:cNvSpPr>
          <p:nvPr>
            <p:ph type="subTitle" idx="1"/>
          </p:nvPr>
        </p:nvSpPr>
        <p:spPr>
          <a:xfrm>
            <a:off x="865500" y="1966252"/>
            <a:ext cx="4166100" cy="1913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1432" name="Google Shape;1432;p18"/>
          <p:cNvGrpSpPr/>
          <p:nvPr/>
        </p:nvGrpSpPr>
        <p:grpSpPr>
          <a:xfrm rot="5400000">
            <a:off x="-74785" y="2017490"/>
            <a:ext cx="883262" cy="242091"/>
            <a:chOff x="2300350" y="2601250"/>
            <a:chExt cx="2275275" cy="623625"/>
          </a:xfrm>
        </p:grpSpPr>
        <p:sp>
          <p:nvSpPr>
            <p:cNvPr id="1433" name="Google Shape;1433;p1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18"/>
          <p:cNvGrpSpPr/>
          <p:nvPr/>
        </p:nvGrpSpPr>
        <p:grpSpPr>
          <a:xfrm>
            <a:off x="2272907" y="-131145"/>
            <a:ext cx="1520982" cy="302065"/>
            <a:chOff x="5642557" y="-150670"/>
            <a:chExt cx="1520982" cy="302065"/>
          </a:xfrm>
        </p:grpSpPr>
        <p:sp>
          <p:nvSpPr>
            <p:cNvPr id="1440" name="Google Shape;1440;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18"/>
          <p:cNvGrpSpPr/>
          <p:nvPr/>
        </p:nvGrpSpPr>
        <p:grpSpPr>
          <a:xfrm rot="5400000">
            <a:off x="85100" y="3794850"/>
            <a:ext cx="98902" cy="553090"/>
            <a:chOff x="4898850" y="4820550"/>
            <a:chExt cx="98902" cy="553090"/>
          </a:xfrm>
        </p:grpSpPr>
        <p:sp>
          <p:nvSpPr>
            <p:cNvPr id="1446" name="Google Shape;1446;p1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18"/>
          <p:cNvSpPr/>
          <p:nvPr/>
        </p:nvSpPr>
        <p:spPr>
          <a:xfrm>
            <a:off x="538387" y="-26918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8"/>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4" name="Google Shape;1454;p18"/>
          <p:cNvGrpSpPr/>
          <p:nvPr/>
        </p:nvGrpSpPr>
        <p:grpSpPr>
          <a:xfrm rot="5400000">
            <a:off x="8083957" y="246162"/>
            <a:ext cx="1520982" cy="302065"/>
            <a:chOff x="5642557" y="-150670"/>
            <a:chExt cx="1520982" cy="302065"/>
          </a:xfrm>
        </p:grpSpPr>
        <p:sp>
          <p:nvSpPr>
            <p:cNvPr id="1455" name="Google Shape;1455;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18"/>
          <p:cNvGrpSpPr/>
          <p:nvPr/>
        </p:nvGrpSpPr>
        <p:grpSpPr>
          <a:xfrm>
            <a:off x="-240856" y="4335989"/>
            <a:ext cx="1525280" cy="586800"/>
            <a:chOff x="-240856" y="4335989"/>
            <a:chExt cx="1525280" cy="586800"/>
          </a:xfrm>
        </p:grpSpPr>
        <p:sp>
          <p:nvSpPr>
            <p:cNvPr id="1461" name="Google Shape;1461;p18"/>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2" name="Google Shape;1462;p18"/>
            <p:cNvGrpSpPr/>
            <p:nvPr/>
          </p:nvGrpSpPr>
          <p:grpSpPr>
            <a:xfrm>
              <a:off x="-240856" y="4562421"/>
              <a:ext cx="1105976" cy="133969"/>
              <a:chOff x="8183182" y="663852"/>
              <a:chExt cx="1475028" cy="178673"/>
            </a:xfrm>
          </p:grpSpPr>
          <p:grpSp>
            <p:nvGrpSpPr>
              <p:cNvPr id="1463" name="Google Shape;1463;p18"/>
              <p:cNvGrpSpPr/>
              <p:nvPr/>
            </p:nvGrpSpPr>
            <p:grpSpPr>
              <a:xfrm>
                <a:off x="8183182" y="774425"/>
                <a:ext cx="1178025" cy="68100"/>
                <a:chOff x="2024450" y="204150"/>
                <a:chExt cx="1178025" cy="68100"/>
              </a:xfrm>
            </p:grpSpPr>
            <p:sp>
              <p:nvSpPr>
                <p:cNvPr id="1464" name="Google Shape;1464;p1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18"/>
              <p:cNvGrpSpPr/>
              <p:nvPr/>
            </p:nvGrpSpPr>
            <p:grpSpPr>
              <a:xfrm>
                <a:off x="8480185" y="663852"/>
                <a:ext cx="1178025" cy="68100"/>
                <a:chOff x="2024450" y="204150"/>
                <a:chExt cx="1178025" cy="68100"/>
              </a:xfrm>
            </p:grpSpPr>
            <p:sp>
              <p:nvSpPr>
                <p:cNvPr id="1475" name="Google Shape;1475;p1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85" name="Google Shape;1485;p18"/>
          <p:cNvGrpSpPr/>
          <p:nvPr/>
        </p:nvGrpSpPr>
        <p:grpSpPr>
          <a:xfrm>
            <a:off x="5717407" y="4966605"/>
            <a:ext cx="1520982" cy="302065"/>
            <a:chOff x="5642557" y="-150670"/>
            <a:chExt cx="1520982" cy="302065"/>
          </a:xfrm>
        </p:grpSpPr>
        <p:sp>
          <p:nvSpPr>
            <p:cNvPr id="1486" name="Google Shape;1486;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BLANK_10">
    <p:spTree>
      <p:nvGrpSpPr>
        <p:cNvPr id="1" name="Shape 1491"/>
        <p:cNvGrpSpPr/>
        <p:nvPr/>
      </p:nvGrpSpPr>
      <p:grpSpPr>
        <a:xfrm>
          <a:off x="0" y="0"/>
          <a:ext cx="0" cy="0"/>
          <a:chOff x="0" y="0"/>
          <a:chExt cx="0" cy="0"/>
        </a:xfrm>
      </p:grpSpPr>
      <p:grpSp>
        <p:nvGrpSpPr>
          <p:cNvPr id="1492" name="Google Shape;1492;p19"/>
          <p:cNvGrpSpPr/>
          <p:nvPr/>
        </p:nvGrpSpPr>
        <p:grpSpPr>
          <a:xfrm>
            <a:off x="-24" y="-27"/>
            <a:ext cx="9143711" cy="5143338"/>
            <a:chOff x="597550" y="708125"/>
            <a:chExt cx="6449225" cy="4193850"/>
          </a:xfrm>
        </p:grpSpPr>
        <p:sp>
          <p:nvSpPr>
            <p:cNvPr id="1493" name="Google Shape;1493;p1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1" name="Google Shape;1531;p19"/>
          <p:cNvSpPr txBox="1">
            <a:spLocks noGrp="1"/>
          </p:cNvSpPr>
          <p:nvPr>
            <p:ph type="title"/>
          </p:nvPr>
        </p:nvSpPr>
        <p:spPr>
          <a:xfrm>
            <a:off x="1773100" y="2597100"/>
            <a:ext cx="18858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32" name="Google Shape;1532;p19"/>
          <p:cNvSpPr txBox="1">
            <a:spLocks noGrp="1"/>
          </p:cNvSpPr>
          <p:nvPr>
            <p:ph type="subTitle" idx="1"/>
          </p:nvPr>
        </p:nvSpPr>
        <p:spPr>
          <a:xfrm>
            <a:off x="1173396" y="1500310"/>
            <a:ext cx="3085200" cy="97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3" name="Google Shape;1533;p19"/>
          <p:cNvSpPr txBox="1">
            <a:spLocks noGrp="1"/>
          </p:cNvSpPr>
          <p:nvPr>
            <p:ph type="title" idx="2"/>
          </p:nvPr>
        </p:nvSpPr>
        <p:spPr>
          <a:xfrm>
            <a:off x="5491225" y="3013625"/>
            <a:ext cx="18858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34" name="Google Shape;1534;p19"/>
          <p:cNvSpPr txBox="1">
            <a:spLocks noGrp="1"/>
          </p:cNvSpPr>
          <p:nvPr>
            <p:ph type="subTitle" idx="3"/>
          </p:nvPr>
        </p:nvSpPr>
        <p:spPr>
          <a:xfrm>
            <a:off x="4891521" y="3409635"/>
            <a:ext cx="3085200" cy="97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35" name="Google Shape;1535;p19"/>
          <p:cNvGrpSpPr/>
          <p:nvPr/>
        </p:nvGrpSpPr>
        <p:grpSpPr>
          <a:xfrm>
            <a:off x="-11" y="4386462"/>
            <a:ext cx="1284435" cy="586800"/>
            <a:chOff x="-11" y="4386462"/>
            <a:chExt cx="1284435" cy="586800"/>
          </a:xfrm>
        </p:grpSpPr>
        <p:sp>
          <p:nvSpPr>
            <p:cNvPr id="1536" name="Google Shape;1536;p19"/>
            <p:cNvSpPr/>
            <p:nvPr/>
          </p:nvSpPr>
          <p:spPr>
            <a:xfrm rot="-5400000">
              <a:off x="348812" y="403764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7" name="Google Shape;1537;p19"/>
            <p:cNvGrpSpPr/>
            <p:nvPr/>
          </p:nvGrpSpPr>
          <p:grpSpPr>
            <a:xfrm rot="10800000">
              <a:off x="-11" y="4558826"/>
              <a:ext cx="883262" cy="242091"/>
              <a:chOff x="2300350" y="2601250"/>
              <a:chExt cx="2275275" cy="623625"/>
            </a:xfrm>
          </p:grpSpPr>
          <p:sp>
            <p:nvSpPr>
              <p:cNvPr id="1538" name="Google Shape;1538;p1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4" name="Google Shape;1544;p19"/>
          <p:cNvGrpSpPr/>
          <p:nvPr/>
        </p:nvGrpSpPr>
        <p:grpSpPr>
          <a:xfrm>
            <a:off x="1852307" y="-114308"/>
            <a:ext cx="1520982" cy="302065"/>
            <a:chOff x="5642557" y="-150670"/>
            <a:chExt cx="1520982" cy="302065"/>
          </a:xfrm>
        </p:grpSpPr>
        <p:sp>
          <p:nvSpPr>
            <p:cNvPr id="1545" name="Google Shape;1545;p1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0" name="Google Shape;1550;p19"/>
          <p:cNvGrpSpPr/>
          <p:nvPr/>
        </p:nvGrpSpPr>
        <p:grpSpPr>
          <a:xfrm rot="5400000">
            <a:off x="85100" y="1523550"/>
            <a:ext cx="98902" cy="553090"/>
            <a:chOff x="4898850" y="4820550"/>
            <a:chExt cx="98902" cy="553090"/>
          </a:xfrm>
        </p:grpSpPr>
        <p:sp>
          <p:nvSpPr>
            <p:cNvPr id="1551" name="Google Shape;1551;p1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19"/>
          <p:cNvSpPr/>
          <p:nvPr/>
        </p:nvSpPr>
        <p:spPr>
          <a:xfrm>
            <a:off x="471087"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9"/>
          <p:cNvSpPr/>
          <p:nvPr/>
        </p:nvSpPr>
        <p:spPr>
          <a:xfrm>
            <a:off x="-1281605" y="3790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9"/>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9"/>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0" name="Google Shape;1560;p19"/>
          <p:cNvGrpSpPr/>
          <p:nvPr/>
        </p:nvGrpSpPr>
        <p:grpSpPr>
          <a:xfrm rot="5400000">
            <a:off x="8520259" y="3926674"/>
            <a:ext cx="302065" cy="1520982"/>
            <a:chOff x="-108754" y="2690919"/>
            <a:chExt cx="302065" cy="1520982"/>
          </a:xfrm>
        </p:grpSpPr>
        <p:sp>
          <p:nvSpPr>
            <p:cNvPr id="1561" name="Google Shape;1561;p1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6" name="Google Shape;1566;p19"/>
          <p:cNvSpPr txBox="1">
            <a:spLocks noGrp="1"/>
          </p:cNvSpPr>
          <p:nvPr>
            <p:ph type="title" idx="4"/>
          </p:nvPr>
        </p:nvSpPr>
        <p:spPr>
          <a:xfrm>
            <a:off x="713100" y="539400"/>
            <a:ext cx="7717800" cy="572700"/>
          </a:xfrm>
          <a:prstGeom prst="rect">
            <a:avLst/>
          </a:prstGeom>
          <a:effectLst>
            <a:outerShdw blurRad="142875"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BLANK_17">
    <p:spTree>
      <p:nvGrpSpPr>
        <p:cNvPr id="1" name="Shape 1567"/>
        <p:cNvGrpSpPr/>
        <p:nvPr/>
      </p:nvGrpSpPr>
      <p:grpSpPr>
        <a:xfrm>
          <a:off x="0" y="0"/>
          <a:ext cx="0" cy="0"/>
          <a:chOff x="0" y="0"/>
          <a:chExt cx="0" cy="0"/>
        </a:xfrm>
      </p:grpSpPr>
      <p:grpSp>
        <p:nvGrpSpPr>
          <p:cNvPr id="1568" name="Google Shape;1568;p20"/>
          <p:cNvGrpSpPr/>
          <p:nvPr/>
        </p:nvGrpSpPr>
        <p:grpSpPr>
          <a:xfrm>
            <a:off x="-24" y="-27"/>
            <a:ext cx="9143711" cy="5143338"/>
            <a:chOff x="597550" y="708125"/>
            <a:chExt cx="6449225" cy="4193850"/>
          </a:xfrm>
        </p:grpSpPr>
        <p:sp>
          <p:nvSpPr>
            <p:cNvPr id="1569" name="Google Shape;1569;p20"/>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0"/>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0"/>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0"/>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0"/>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0"/>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0"/>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0"/>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0"/>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0"/>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0"/>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0"/>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0"/>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0"/>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0"/>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0"/>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0"/>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0"/>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0"/>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0"/>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0"/>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0"/>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0"/>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0"/>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0"/>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0"/>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0"/>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0"/>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0"/>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0"/>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0"/>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0"/>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0"/>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0"/>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0"/>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0"/>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0"/>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0"/>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7" name="Google Shape;1607;p20"/>
          <p:cNvSpPr txBox="1">
            <a:spLocks noGrp="1"/>
          </p:cNvSpPr>
          <p:nvPr>
            <p:ph type="subTitle" idx="1"/>
          </p:nvPr>
        </p:nvSpPr>
        <p:spPr>
          <a:xfrm>
            <a:off x="713100" y="1461275"/>
            <a:ext cx="3746700" cy="27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608" name="Google Shape;1608;p20"/>
          <p:cNvSpPr txBox="1">
            <a:spLocks noGrp="1"/>
          </p:cNvSpPr>
          <p:nvPr>
            <p:ph type="subTitle" idx="2"/>
          </p:nvPr>
        </p:nvSpPr>
        <p:spPr>
          <a:xfrm>
            <a:off x="4684200" y="1461275"/>
            <a:ext cx="3746700" cy="17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1609" name="Google Shape;1609;p20"/>
          <p:cNvGrpSpPr/>
          <p:nvPr/>
        </p:nvGrpSpPr>
        <p:grpSpPr>
          <a:xfrm>
            <a:off x="1455" y="-88864"/>
            <a:ext cx="586800" cy="1284435"/>
            <a:chOff x="1455" y="-88864"/>
            <a:chExt cx="586800" cy="1284435"/>
          </a:xfrm>
        </p:grpSpPr>
        <p:sp>
          <p:nvSpPr>
            <p:cNvPr id="1610" name="Google Shape;1610;p20"/>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1" name="Google Shape;1611;p20"/>
            <p:cNvGrpSpPr/>
            <p:nvPr/>
          </p:nvGrpSpPr>
          <p:grpSpPr>
            <a:xfrm rot="-5400000">
              <a:off x="-146785" y="231721"/>
              <a:ext cx="883262" cy="242091"/>
              <a:chOff x="2300350" y="2601250"/>
              <a:chExt cx="2275275" cy="623625"/>
            </a:xfrm>
          </p:grpSpPr>
          <p:sp>
            <p:nvSpPr>
              <p:cNvPr id="1612" name="Google Shape;1612;p2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8" name="Google Shape;1618;p20"/>
          <p:cNvGrpSpPr/>
          <p:nvPr/>
        </p:nvGrpSpPr>
        <p:grpSpPr>
          <a:xfrm rot="5400000">
            <a:off x="6254700" y="-51175"/>
            <a:ext cx="98902" cy="553090"/>
            <a:chOff x="4898850" y="4820550"/>
            <a:chExt cx="98902" cy="553090"/>
          </a:xfrm>
        </p:grpSpPr>
        <p:sp>
          <p:nvSpPr>
            <p:cNvPr id="1619" name="Google Shape;1619;p2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20"/>
          <p:cNvGrpSpPr/>
          <p:nvPr/>
        </p:nvGrpSpPr>
        <p:grpSpPr>
          <a:xfrm rot="5400000">
            <a:off x="975" y="4180500"/>
            <a:ext cx="98902" cy="553090"/>
            <a:chOff x="4898850" y="4820550"/>
            <a:chExt cx="98902" cy="553090"/>
          </a:xfrm>
        </p:grpSpPr>
        <p:sp>
          <p:nvSpPr>
            <p:cNvPr id="1625" name="Google Shape;1625;p2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20"/>
          <p:cNvGrpSpPr/>
          <p:nvPr/>
        </p:nvGrpSpPr>
        <p:grpSpPr>
          <a:xfrm flipH="1">
            <a:off x="-799254" y="4748605"/>
            <a:ext cx="1823016" cy="196994"/>
            <a:chOff x="7857346" y="4002005"/>
            <a:chExt cx="1823016" cy="196994"/>
          </a:xfrm>
        </p:grpSpPr>
        <p:sp>
          <p:nvSpPr>
            <p:cNvPr id="1631" name="Google Shape;1631;p20"/>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0"/>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0"/>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4" name="Google Shape;1634;p20"/>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5" name="Google Shape;1635;p20"/>
          <p:cNvGrpSpPr/>
          <p:nvPr/>
        </p:nvGrpSpPr>
        <p:grpSpPr>
          <a:xfrm rot="5400000">
            <a:off x="8520259" y="4079074"/>
            <a:ext cx="302065" cy="1520982"/>
            <a:chOff x="-108754" y="2690919"/>
            <a:chExt cx="302065" cy="1520982"/>
          </a:xfrm>
        </p:grpSpPr>
        <p:sp>
          <p:nvSpPr>
            <p:cNvPr id="1636" name="Google Shape;1636;p20"/>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0"/>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0"/>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0"/>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0"/>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20"/>
          <p:cNvGrpSpPr/>
          <p:nvPr/>
        </p:nvGrpSpPr>
        <p:grpSpPr>
          <a:xfrm>
            <a:off x="1434676" y="384506"/>
            <a:ext cx="1252897" cy="51000"/>
            <a:chOff x="2915381" y="4104819"/>
            <a:chExt cx="1252897" cy="51000"/>
          </a:xfrm>
        </p:grpSpPr>
        <p:sp>
          <p:nvSpPr>
            <p:cNvPr id="1642" name="Google Shape;1642;p2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6" name="Google Shape;1656;p20"/>
          <p:cNvSpPr txBox="1">
            <a:spLocks noGrp="1"/>
          </p:cNvSpPr>
          <p:nvPr>
            <p:ph type="title"/>
          </p:nvPr>
        </p:nvSpPr>
        <p:spPr>
          <a:xfrm>
            <a:off x="713100" y="539400"/>
            <a:ext cx="7717800" cy="572700"/>
          </a:xfrm>
          <a:prstGeom prst="rect">
            <a:avLst/>
          </a:prstGeom>
          <a:effectLst>
            <a:outerShdw blurRad="142875"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5">
    <p:spTree>
      <p:nvGrpSpPr>
        <p:cNvPr id="1" name="Shape 1657"/>
        <p:cNvGrpSpPr/>
        <p:nvPr/>
      </p:nvGrpSpPr>
      <p:grpSpPr>
        <a:xfrm>
          <a:off x="0" y="0"/>
          <a:ext cx="0" cy="0"/>
          <a:chOff x="0" y="0"/>
          <a:chExt cx="0" cy="0"/>
        </a:xfrm>
      </p:grpSpPr>
      <p:grpSp>
        <p:nvGrpSpPr>
          <p:cNvPr id="1658" name="Google Shape;1658;p21"/>
          <p:cNvGrpSpPr/>
          <p:nvPr/>
        </p:nvGrpSpPr>
        <p:grpSpPr>
          <a:xfrm>
            <a:off x="-24" y="-27"/>
            <a:ext cx="9143711" cy="5143338"/>
            <a:chOff x="597550" y="708125"/>
            <a:chExt cx="6449225" cy="4193850"/>
          </a:xfrm>
        </p:grpSpPr>
        <p:sp>
          <p:nvSpPr>
            <p:cNvPr id="1659" name="Google Shape;1659;p21"/>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1"/>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1"/>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1"/>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1"/>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1"/>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1"/>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1"/>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1"/>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1"/>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1"/>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1"/>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1"/>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1"/>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1"/>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1"/>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1"/>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1"/>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1"/>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1"/>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1"/>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1"/>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1"/>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1"/>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1"/>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1"/>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1"/>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1"/>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1"/>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1"/>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1"/>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1"/>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1"/>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1"/>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1"/>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1"/>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1"/>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1"/>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7" name="Google Shape;1697;p21"/>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98" name="Google Shape;1698;p21"/>
          <p:cNvSpPr txBox="1">
            <a:spLocks noGrp="1"/>
          </p:cNvSpPr>
          <p:nvPr>
            <p:ph type="title" idx="2"/>
          </p:nvPr>
        </p:nvSpPr>
        <p:spPr>
          <a:xfrm>
            <a:off x="755600"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99" name="Google Shape;1699;p21"/>
          <p:cNvSpPr txBox="1">
            <a:spLocks noGrp="1"/>
          </p:cNvSpPr>
          <p:nvPr>
            <p:ph type="subTitle" idx="1"/>
          </p:nvPr>
        </p:nvSpPr>
        <p:spPr>
          <a:xfrm>
            <a:off x="755600"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0" name="Google Shape;1700;p21"/>
          <p:cNvSpPr txBox="1">
            <a:spLocks noGrp="1"/>
          </p:cNvSpPr>
          <p:nvPr>
            <p:ph type="title" idx="3"/>
          </p:nvPr>
        </p:nvSpPr>
        <p:spPr>
          <a:xfrm>
            <a:off x="3443604"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01" name="Google Shape;1701;p21"/>
          <p:cNvSpPr txBox="1">
            <a:spLocks noGrp="1"/>
          </p:cNvSpPr>
          <p:nvPr>
            <p:ph type="subTitle" idx="4"/>
          </p:nvPr>
        </p:nvSpPr>
        <p:spPr>
          <a:xfrm>
            <a:off x="3443604"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2" name="Google Shape;1702;p21"/>
          <p:cNvSpPr txBox="1">
            <a:spLocks noGrp="1"/>
          </p:cNvSpPr>
          <p:nvPr>
            <p:ph type="title" idx="5"/>
          </p:nvPr>
        </p:nvSpPr>
        <p:spPr>
          <a:xfrm>
            <a:off x="6132644"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03" name="Google Shape;1703;p21"/>
          <p:cNvSpPr txBox="1">
            <a:spLocks noGrp="1"/>
          </p:cNvSpPr>
          <p:nvPr>
            <p:ph type="subTitle" idx="6"/>
          </p:nvPr>
        </p:nvSpPr>
        <p:spPr>
          <a:xfrm>
            <a:off x="6132644"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04" name="Google Shape;1704;p21"/>
          <p:cNvGrpSpPr/>
          <p:nvPr/>
        </p:nvGrpSpPr>
        <p:grpSpPr>
          <a:xfrm>
            <a:off x="-7" y="-76201"/>
            <a:ext cx="586800" cy="1284425"/>
            <a:chOff x="-7" y="-76201"/>
            <a:chExt cx="586800" cy="1284425"/>
          </a:xfrm>
        </p:grpSpPr>
        <p:sp>
          <p:nvSpPr>
            <p:cNvPr id="1705" name="Google Shape;1705;p21"/>
            <p:cNvSpPr/>
            <p:nvPr/>
          </p:nvSpPr>
          <p:spPr>
            <a:xfrm flipH="1">
              <a:off x="-7" y="-762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6" name="Google Shape;1706;p21"/>
            <p:cNvGrpSpPr/>
            <p:nvPr/>
          </p:nvGrpSpPr>
          <p:grpSpPr>
            <a:xfrm rot="5400000" flipH="1">
              <a:off x="-148228" y="320574"/>
              <a:ext cx="883262" cy="242091"/>
              <a:chOff x="2300350" y="2601250"/>
              <a:chExt cx="2275275" cy="623625"/>
            </a:xfrm>
          </p:grpSpPr>
          <p:sp>
            <p:nvSpPr>
              <p:cNvPr id="1707" name="Google Shape;1707;p2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3" name="Google Shape;1713;p21"/>
          <p:cNvGrpSpPr/>
          <p:nvPr/>
        </p:nvGrpSpPr>
        <p:grpSpPr>
          <a:xfrm rot="5400000">
            <a:off x="54450" y="1665375"/>
            <a:ext cx="98902" cy="553090"/>
            <a:chOff x="4898850" y="4820550"/>
            <a:chExt cx="98902" cy="553090"/>
          </a:xfrm>
        </p:grpSpPr>
        <p:sp>
          <p:nvSpPr>
            <p:cNvPr id="1714" name="Google Shape;1714;p2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9" name="Google Shape;1719;p21"/>
          <p:cNvSpPr/>
          <p:nvPr/>
        </p:nvSpPr>
        <p:spPr>
          <a:xfrm rot="-5400000">
            <a:off x="348814" y="40186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0" name="Google Shape;1720;p21"/>
          <p:cNvGrpSpPr/>
          <p:nvPr/>
        </p:nvGrpSpPr>
        <p:grpSpPr>
          <a:xfrm rot="-5400000" flipH="1">
            <a:off x="7907216" y="4455774"/>
            <a:ext cx="1823016" cy="296643"/>
            <a:chOff x="7857346" y="3902355"/>
            <a:chExt cx="1823016" cy="296643"/>
          </a:xfrm>
        </p:grpSpPr>
        <p:sp>
          <p:nvSpPr>
            <p:cNvPr id="1721" name="Google Shape;1721;p21"/>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1"/>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1"/>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1"/>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1"/>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1"/>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21"/>
          <p:cNvGrpSpPr/>
          <p:nvPr/>
        </p:nvGrpSpPr>
        <p:grpSpPr>
          <a:xfrm flipH="1">
            <a:off x="7120557" y="-107958"/>
            <a:ext cx="1520982" cy="302065"/>
            <a:chOff x="5642557" y="-150670"/>
            <a:chExt cx="1520982" cy="302065"/>
          </a:xfrm>
        </p:grpSpPr>
        <p:sp>
          <p:nvSpPr>
            <p:cNvPr id="1728" name="Google Shape;1728;p21"/>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1"/>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1"/>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1"/>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1"/>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21"/>
          <p:cNvGrpSpPr/>
          <p:nvPr/>
        </p:nvGrpSpPr>
        <p:grpSpPr>
          <a:xfrm>
            <a:off x="8455187" y="1287478"/>
            <a:ext cx="883262" cy="242091"/>
            <a:chOff x="2300350" y="2601250"/>
            <a:chExt cx="2275275" cy="623625"/>
          </a:xfrm>
        </p:grpSpPr>
        <p:sp>
          <p:nvSpPr>
            <p:cNvPr id="1734" name="Google Shape;1734;p2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7"/>
        <p:cNvGrpSpPr/>
        <p:nvPr/>
      </p:nvGrpSpPr>
      <p:grpSpPr>
        <a:xfrm>
          <a:off x="0" y="0"/>
          <a:ext cx="0" cy="0"/>
          <a:chOff x="0" y="0"/>
          <a:chExt cx="0" cy="0"/>
        </a:xfrm>
      </p:grpSpPr>
      <p:grpSp>
        <p:nvGrpSpPr>
          <p:cNvPr id="128" name="Google Shape;128;p3"/>
          <p:cNvGrpSpPr/>
          <p:nvPr/>
        </p:nvGrpSpPr>
        <p:grpSpPr>
          <a:xfrm>
            <a:off x="-24" y="-27"/>
            <a:ext cx="9143711" cy="5143338"/>
            <a:chOff x="597550" y="708125"/>
            <a:chExt cx="6449225" cy="4193850"/>
          </a:xfrm>
        </p:grpSpPr>
        <p:sp>
          <p:nvSpPr>
            <p:cNvPr id="129" name="Google Shape;129;p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3"/>
          <p:cNvSpPr txBox="1">
            <a:spLocks noGrp="1"/>
          </p:cNvSpPr>
          <p:nvPr>
            <p:ph type="title"/>
          </p:nvPr>
        </p:nvSpPr>
        <p:spPr>
          <a:xfrm>
            <a:off x="713100" y="2405677"/>
            <a:ext cx="77178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8" name="Google Shape;168;p3"/>
          <p:cNvSpPr txBox="1">
            <a:spLocks noGrp="1"/>
          </p:cNvSpPr>
          <p:nvPr>
            <p:ph type="subTitle" idx="1"/>
          </p:nvPr>
        </p:nvSpPr>
        <p:spPr>
          <a:xfrm>
            <a:off x="1858650" y="3415877"/>
            <a:ext cx="54267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9" name="Google Shape;169;p3"/>
          <p:cNvSpPr txBox="1">
            <a:spLocks noGrp="1"/>
          </p:cNvSpPr>
          <p:nvPr>
            <p:ph type="title" idx="2" hasCustomPrompt="1"/>
          </p:nvPr>
        </p:nvSpPr>
        <p:spPr>
          <a:xfrm>
            <a:off x="3132448" y="1484973"/>
            <a:ext cx="28791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0" name="Google Shape;170;p3"/>
          <p:cNvSpPr/>
          <p:nvPr/>
        </p:nvSpPr>
        <p:spPr>
          <a:xfrm rot="10800000" flipH="1">
            <a:off x="7847593" y="412557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3"/>
          <p:cNvGrpSpPr/>
          <p:nvPr/>
        </p:nvGrpSpPr>
        <p:grpSpPr>
          <a:xfrm rot="-5400000" flipH="1">
            <a:off x="7699352" y="4771133"/>
            <a:ext cx="883262" cy="242091"/>
            <a:chOff x="2300350" y="2601250"/>
            <a:chExt cx="2275275" cy="623625"/>
          </a:xfrm>
        </p:grpSpPr>
        <p:sp>
          <p:nvSpPr>
            <p:cNvPr id="172" name="Google Shape;172;p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3"/>
          <p:cNvSpPr/>
          <p:nvPr/>
        </p:nvSpPr>
        <p:spPr>
          <a:xfrm flipH="1">
            <a:off x="8088870" y="15356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3"/>
          <p:cNvGrpSpPr/>
          <p:nvPr/>
        </p:nvGrpSpPr>
        <p:grpSpPr>
          <a:xfrm>
            <a:off x="8658746" y="2349080"/>
            <a:ext cx="1823016" cy="196994"/>
            <a:chOff x="7857346" y="4002005"/>
            <a:chExt cx="1823016" cy="196994"/>
          </a:xfrm>
        </p:grpSpPr>
        <p:sp>
          <p:nvSpPr>
            <p:cNvPr id="180" name="Google Shape;180;p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3"/>
          <p:cNvGrpSpPr/>
          <p:nvPr/>
        </p:nvGrpSpPr>
        <p:grpSpPr>
          <a:xfrm rot="-5400000">
            <a:off x="338683" y="-295650"/>
            <a:ext cx="302065" cy="1520982"/>
            <a:chOff x="-108754" y="2690919"/>
            <a:chExt cx="302065" cy="1520982"/>
          </a:xfrm>
        </p:grpSpPr>
        <p:sp>
          <p:nvSpPr>
            <p:cNvPr id="186" name="Google Shape;186;p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3"/>
          <p:cNvGrpSpPr/>
          <p:nvPr/>
        </p:nvGrpSpPr>
        <p:grpSpPr>
          <a:xfrm>
            <a:off x="5134732" y="4950349"/>
            <a:ext cx="1520982" cy="302065"/>
            <a:chOff x="5642557" y="-150670"/>
            <a:chExt cx="1520982" cy="302065"/>
          </a:xfrm>
        </p:grpSpPr>
        <p:sp>
          <p:nvSpPr>
            <p:cNvPr id="192" name="Google Shape;192;p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3"/>
          <p:cNvGrpSpPr/>
          <p:nvPr/>
        </p:nvGrpSpPr>
        <p:grpSpPr>
          <a:xfrm>
            <a:off x="8419792" y="3307266"/>
            <a:ext cx="1105976" cy="133969"/>
            <a:chOff x="8183182" y="663852"/>
            <a:chExt cx="1475028" cy="178673"/>
          </a:xfrm>
        </p:grpSpPr>
        <p:grpSp>
          <p:nvGrpSpPr>
            <p:cNvPr id="198" name="Google Shape;198;p3"/>
            <p:cNvGrpSpPr/>
            <p:nvPr/>
          </p:nvGrpSpPr>
          <p:grpSpPr>
            <a:xfrm>
              <a:off x="8183182" y="774425"/>
              <a:ext cx="1178025" cy="68100"/>
              <a:chOff x="2024450" y="204150"/>
              <a:chExt cx="1178025" cy="68100"/>
            </a:xfrm>
          </p:grpSpPr>
          <p:sp>
            <p:nvSpPr>
              <p:cNvPr id="199" name="Google Shape;199;p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3"/>
            <p:cNvGrpSpPr/>
            <p:nvPr/>
          </p:nvGrpSpPr>
          <p:grpSpPr>
            <a:xfrm>
              <a:off x="8480185" y="663852"/>
              <a:ext cx="1178025" cy="68100"/>
              <a:chOff x="2024450" y="204150"/>
              <a:chExt cx="1178025" cy="68100"/>
            </a:xfrm>
          </p:grpSpPr>
          <p:sp>
            <p:nvSpPr>
              <p:cNvPr id="210" name="Google Shape;210;p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0" name="Google Shape;220;p3"/>
          <p:cNvSpPr/>
          <p:nvPr/>
        </p:nvSpPr>
        <p:spPr>
          <a:xfrm>
            <a:off x="-1414555" y="40238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1111455" y="3744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3"/>
          <p:cNvGrpSpPr/>
          <p:nvPr/>
        </p:nvGrpSpPr>
        <p:grpSpPr>
          <a:xfrm rot="10800000">
            <a:off x="-155261" y="2431003"/>
            <a:ext cx="883262" cy="242091"/>
            <a:chOff x="2300350" y="2601250"/>
            <a:chExt cx="2275275" cy="623625"/>
          </a:xfrm>
        </p:grpSpPr>
        <p:sp>
          <p:nvSpPr>
            <p:cNvPr id="223" name="Google Shape;223;p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BLANK_6">
    <p:spTree>
      <p:nvGrpSpPr>
        <p:cNvPr id="1" name="Shape 1740"/>
        <p:cNvGrpSpPr/>
        <p:nvPr/>
      </p:nvGrpSpPr>
      <p:grpSpPr>
        <a:xfrm>
          <a:off x="0" y="0"/>
          <a:ext cx="0" cy="0"/>
          <a:chOff x="0" y="0"/>
          <a:chExt cx="0" cy="0"/>
        </a:xfrm>
      </p:grpSpPr>
      <p:grpSp>
        <p:nvGrpSpPr>
          <p:cNvPr id="1741" name="Google Shape;1741;p22"/>
          <p:cNvGrpSpPr/>
          <p:nvPr/>
        </p:nvGrpSpPr>
        <p:grpSpPr>
          <a:xfrm>
            <a:off x="-24" y="-27"/>
            <a:ext cx="9143711" cy="5143338"/>
            <a:chOff x="597550" y="708125"/>
            <a:chExt cx="6449225" cy="4193850"/>
          </a:xfrm>
        </p:grpSpPr>
        <p:sp>
          <p:nvSpPr>
            <p:cNvPr id="1742" name="Google Shape;1742;p2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0" name="Google Shape;1780;p22"/>
          <p:cNvSpPr txBox="1">
            <a:spLocks noGrp="1"/>
          </p:cNvSpPr>
          <p:nvPr>
            <p:ph type="title"/>
          </p:nvPr>
        </p:nvSpPr>
        <p:spPr>
          <a:xfrm>
            <a:off x="2246574" y="1636039"/>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1" name="Google Shape;1781;p22"/>
          <p:cNvSpPr txBox="1">
            <a:spLocks noGrp="1"/>
          </p:cNvSpPr>
          <p:nvPr>
            <p:ph type="subTitle" idx="1"/>
          </p:nvPr>
        </p:nvSpPr>
        <p:spPr>
          <a:xfrm>
            <a:off x="2123424" y="2032039"/>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2" name="Google Shape;1782;p22"/>
          <p:cNvSpPr txBox="1">
            <a:spLocks noGrp="1"/>
          </p:cNvSpPr>
          <p:nvPr>
            <p:ph type="title" idx="2"/>
          </p:nvPr>
        </p:nvSpPr>
        <p:spPr>
          <a:xfrm>
            <a:off x="6172578" y="1636039"/>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3" name="Google Shape;1783;p22"/>
          <p:cNvSpPr txBox="1">
            <a:spLocks noGrp="1"/>
          </p:cNvSpPr>
          <p:nvPr>
            <p:ph type="subTitle" idx="3"/>
          </p:nvPr>
        </p:nvSpPr>
        <p:spPr>
          <a:xfrm>
            <a:off x="6049428" y="2032039"/>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4" name="Google Shape;1784;p22"/>
          <p:cNvSpPr txBox="1">
            <a:spLocks noGrp="1"/>
          </p:cNvSpPr>
          <p:nvPr>
            <p:ph type="title" idx="4"/>
          </p:nvPr>
        </p:nvSpPr>
        <p:spPr>
          <a:xfrm>
            <a:off x="2204274" y="3315400"/>
            <a:ext cx="2103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5" name="Google Shape;1785;p22"/>
          <p:cNvSpPr txBox="1">
            <a:spLocks noGrp="1"/>
          </p:cNvSpPr>
          <p:nvPr>
            <p:ph type="subTitle" idx="5"/>
          </p:nvPr>
        </p:nvSpPr>
        <p:spPr>
          <a:xfrm>
            <a:off x="2123424" y="3711400"/>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6" name="Google Shape;1786;p22"/>
          <p:cNvSpPr txBox="1">
            <a:spLocks noGrp="1"/>
          </p:cNvSpPr>
          <p:nvPr>
            <p:ph type="title" idx="6"/>
          </p:nvPr>
        </p:nvSpPr>
        <p:spPr>
          <a:xfrm>
            <a:off x="6172578" y="3315400"/>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7" name="Google Shape;1787;p22"/>
          <p:cNvSpPr txBox="1">
            <a:spLocks noGrp="1"/>
          </p:cNvSpPr>
          <p:nvPr>
            <p:ph type="subTitle" idx="7"/>
          </p:nvPr>
        </p:nvSpPr>
        <p:spPr>
          <a:xfrm>
            <a:off x="6049428" y="3711400"/>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8" name="Google Shape;1788;p22"/>
          <p:cNvSpPr/>
          <p:nvPr/>
        </p:nvSpPr>
        <p:spPr>
          <a:xfrm>
            <a:off x="7" y="-992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9" name="Google Shape;1789;p22"/>
          <p:cNvGrpSpPr/>
          <p:nvPr/>
        </p:nvGrpSpPr>
        <p:grpSpPr>
          <a:xfrm>
            <a:off x="-500742" y="161244"/>
            <a:ext cx="1520982" cy="302065"/>
            <a:chOff x="5642557" y="-150670"/>
            <a:chExt cx="1520982" cy="302065"/>
          </a:xfrm>
        </p:grpSpPr>
        <p:sp>
          <p:nvSpPr>
            <p:cNvPr id="1790" name="Google Shape;1790;p2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22"/>
          <p:cNvGrpSpPr/>
          <p:nvPr/>
        </p:nvGrpSpPr>
        <p:grpSpPr>
          <a:xfrm rot="5400000">
            <a:off x="85100" y="2002025"/>
            <a:ext cx="98902" cy="553090"/>
            <a:chOff x="4898850" y="4820550"/>
            <a:chExt cx="98902" cy="553090"/>
          </a:xfrm>
        </p:grpSpPr>
        <p:sp>
          <p:nvSpPr>
            <p:cNvPr id="1796" name="Google Shape;1796;p2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22"/>
          <p:cNvGrpSpPr/>
          <p:nvPr/>
        </p:nvGrpSpPr>
        <p:grpSpPr>
          <a:xfrm flipH="1">
            <a:off x="5072421" y="4999731"/>
            <a:ext cx="1823016" cy="196994"/>
            <a:chOff x="7857346" y="4002005"/>
            <a:chExt cx="1823016" cy="196994"/>
          </a:xfrm>
        </p:grpSpPr>
        <p:sp>
          <p:nvSpPr>
            <p:cNvPr id="1802" name="Google Shape;1802;p2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5" name="Google Shape;1805;p22"/>
          <p:cNvSpPr/>
          <p:nvPr/>
        </p:nvSpPr>
        <p:spPr>
          <a:xfrm rot="-5400000">
            <a:off x="348812" y="41957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6" name="Google Shape;1806;p22"/>
          <p:cNvGrpSpPr/>
          <p:nvPr/>
        </p:nvGrpSpPr>
        <p:grpSpPr>
          <a:xfrm rot="5400000">
            <a:off x="9019112" y="1314150"/>
            <a:ext cx="98902" cy="553090"/>
            <a:chOff x="4898850" y="4820550"/>
            <a:chExt cx="98902" cy="553090"/>
          </a:xfrm>
        </p:grpSpPr>
        <p:sp>
          <p:nvSpPr>
            <p:cNvPr id="1807" name="Google Shape;1807;p2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2" name="Google Shape;1812;p2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22"/>
          <p:cNvGrpSpPr/>
          <p:nvPr/>
        </p:nvGrpSpPr>
        <p:grpSpPr>
          <a:xfrm>
            <a:off x="5072076" y="284994"/>
            <a:ext cx="1252897" cy="51000"/>
            <a:chOff x="2915381" y="4104819"/>
            <a:chExt cx="1252897" cy="51000"/>
          </a:xfrm>
        </p:grpSpPr>
        <p:sp>
          <p:nvSpPr>
            <p:cNvPr id="1814" name="Google Shape;1814;p22"/>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2"/>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2"/>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2"/>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2"/>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2"/>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2"/>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2"/>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2"/>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2"/>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2"/>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2"/>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2"/>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2"/>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22"/>
          <p:cNvGrpSpPr/>
          <p:nvPr/>
        </p:nvGrpSpPr>
        <p:grpSpPr>
          <a:xfrm>
            <a:off x="8557211" y="3859075"/>
            <a:ext cx="586800" cy="1523237"/>
            <a:chOff x="8557211" y="3859075"/>
            <a:chExt cx="586800" cy="1523237"/>
          </a:xfrm>
        </p:grpSpPr>
        <p:sp>
          <p:nvSpPr>
            <p:cNvPr id="1829" name="Google Shape;1829;p2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22"/>
            <p:cNvGrpSpPr/>
            <p:nvPr/>
          </p:nvGrpSpPr>
          <p:grpSpPr>
            <a:xfrm rot="5400000">
              <a:off x="8297605" y="4762340"/>
              <a:ext cx="1105976" cy="133969"/>
              <a:chOff x="8183182" y="663852"/>
              <a:chExt cx="1475028" cy="178673"/>
            </a:xfrm>
          </p:grpSpPr>
          <p:grpSp>
            <p:nvGrpSpPr>
              <p:cNvPr id="1831" name="Google Shape;1831;p22"/>
              <p:cNvGrpSpPr/>
              <p:nvPr/>
            </p:nvGrpSpPr>
            <p:grpSpPr>
              <a:xfrm>
                <a:off x="8183182" y="774425"/>
                <a:ext cx="1178025" cy="68100"/>
                <a:chOff x="2024450" y="204150"/>
                <a:chExt cx="1178025" cy="68100"/>
              </a:xfrm>
            </p:grpSpPr>
            <p:sp>
              <p:nvSpPr>
                <p:cNvPr id="1832" name="Google Shape;1832;p2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22"/>
              <p:cNvGrpSpPr/>
              <p:nvPr/>
            </p:nvGrpSpPr>
            <p:grpSpPr>
              <a:xfrm>
                <a:off x="8480185" y="663852"/>
                <a:ext cx="1178025" cy="68100"/>
                <a:chOff x="2024450" y="204150"/>
                <a:chExt cx="1178025" cy="68100"/>
              </a:xfrm>
            </p:grpSpPr>
            <p:sp>
              <p:nvSpPr>
                <p:cNvPr id="1843" name="Google Shape;1843;p2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53" name="Google Shape;1853;p22"/>
          <p:cNvSpPr txBox="1">
            <a:spLocks noGrp="1"/>
          </p:cNvSpPr>
          <p:nvPr>
            <p:ph type="title" idx="8"/>
          </p:nvPr>
        </p:nvSpPr>
        <p:spPr>
          <a:xfrm>
            <a:off x="713100" y="539400"/>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BLANK_7">
    <p:spTree>
      <p:nvGrpSpPr>
        <p:cNvPr id="1" name="Shape 1854"/>
        <p:cNvGrpSpPr/>
        <p:nvPr/>
      </p:nvGrpSpPr>
      <p:grpSpPr>
        <a:xfrm>
          <a:off x="0" y="0"/>
          <a:ext cx="0" cy="0"/>
          <a:chOff x="0" y="0"/>
          <a:chExt cx="0" cy="0"/>
        </a:xfrm>
      </p:grpSpPr>
      <p:grpSp>
        <p:nvGrpSpPr>
          <p:cNvPr id="1855" name="Google Shape;1855;p23"/>
          <p:cNvGrpSpPr/>
          <p:nvPr/>
        </p:nvGrpSpPr>
        <p:grpSpPr>
          <a:xfrm>
            <a:off x="-24" y="-27"/>
            <a:ext cx="9143711" cy="5143338"/>
            <a:chOff x="597550" y="708125"/>
            <a:chExt cx="6449225" cy="4193850"/>
          </a:xfrm>
        </p:grpSpPr>
        <p:sp>
          <p:nvSpPr>
            <p:cNvPr id="1856" name="Google Shape;1856;p2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23"/>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95" name="Google Shape;1895;p23"/>
          <p:cNvSpPr txBox="1">
            <a:spLocks noGrp="1"/>
          </p:cNvSpPr>
          <p:nvPr>
            <p:ph type="title" idx="2"/>
          </p:nvPr>
        </p:nvSpPr>
        <p:spPr>
          <a:xfrm>
            <a:off x="2152068" y="1512817"/>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96" name="Google Shape;1896;p23"/>
          <p:cNvSpPr txBox="1">
            <a:spLocks noGrp="1"/>
          </p:cNvSpPr>
          <p:nvPr>
            <p:ph type="subTitle" idx="1"/>
          </p:nvPr>
        </p:nvSpPr>
        <p:spPr>
          <a:xfrm>
            <a:off x="1992918" y="1911375"/>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7" name="Google Shape;1897;p23"/>
          <p:cNvSpPr txBox="1">
            <a:spLocks noGrp="1"/>
          </p:cNvSpPr>
          <p:nvPr>
            <p:ph type="title" idx="3"/>
          </p:nvPr>
        </p:nvSpPr>
        <p:spPr>
          <a:xfrm>
            <a:off x="2152068" y="2624681"/>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98" name="Google Shape;1898;p23"/>
          <p:cNvSpPr txBox="1">
            <a:spLocks noGrp="1"/>
          </p:cNvSpPr>
          <p:nvPr>
            <p:ph type="subTitle" idx="4"/>
          </p:nvPr>
        </p:nvSpPr>
        <p:spPr>
          <a:xfrm>
            <a:off x="1992918" y="3019025"/>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9" name="Google Shape;1899;p23"/>
          <p:cNvSpPr txBox="1">
            <a:spLocks noGrp="1"/>
          </p:cNvSpPr>
          <p:nvPr>
            <p:ph type="title" idx="5"/>
          </p:nvPr>
        </p:nvSpPr>
        <p:spPr>
          <a:xfrm>
            <a:off x="6055343" y="2624681"/>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00" name="Google Shape;1900;p23"/>
          <p:cNvSpPr txBox="1">
            <a:spLocks noGrp="1"/>
          </p:cNvSpPr>
          <p:nvPr>
            <p:ph type="subTitle" idx="6"/>
          </p:nvPr>
        </p:nvSpPr>
        <p:spPr>
          <a:xfrm>
            <a:off x="5896193" y="3019032"/>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1" name="Google Shape;1901;p23"/>
          <p:cNvSpPr txBox="1">
            <a:spLocks noGrp="1"/>
          </p:cNvSpPr>
          <p:nvPr>
            <p:ph type="title" idx="7"/>
          </p:nvPr>
        </p:nvSpPr>
        <p:spPr>
          <a:xfrm>
            <a:off x="6055343" y="1512817"/>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02" name="Google Shape;1902;p23"/>
          <p:cNvSpPr txBox="1">
            <a:spLocks noGrp="1"/>
          </p:cNvSpPr>
          <p:nvPr>
            <p:ph type="subTitle" idx="8"/>
          </p:nvPr>
        </p:nvSpPr>
        <p:spPr>
          <a:xfrm>
            <a:off x="5896193" y="1911375"/>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3" name="Google Shape;1903;p23"/>
          <p:cNvSpPr txBox="1">
            <a:spLocks noGrp="1"/>
          </p:cNvSpPr>
          <p:nvPr>
            <p:ph type="title" idx="9"/>
          </p:nvPr>
        </p:nvSpPr>
        <p:spPr>
          <a:xfrm>
            <a:off x="2152068" y="3733187"/>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04" name="Google Shape;1904;p23"/>
          <p:cNvSpPr txBox="1">
            <a:spLocks noGrp="1"/>
          </p:cNvSpPr>
          <p:nvPr>
            <p:ph type="subTitle" idx="13"/>
          </p:nvPr>
        </p:nvSpPr>
        <p:spPr>
          <a:xfrm>
            <a:off x="1992918" y="4126675"/>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5" name="Google Shape;1905;p23"/>
          <p:cNvSpPr txBox="1">
            <a:spLocks noGrp="1"/>
          </p:cNvSpPr>
          <p:nvPr>
            <p:ph type="title" idx="14"/>
          </p:nvPr>
        </p:nvSpPr>
        <p:spPr>
          <a:xfrm>
            <a:off x="6055343" y="3733187"/>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06" name="Google Shape;1906;p23"/>
          <p:cNvSpPr txBox="1">
            <a:spLocks noGrp="1"/>
          </p:cNvSpPr>
          <p:nvPr>
            <p:ph type="subTitle" idx="15"/>
          </p:nvPr>
        </p:nvSpPr>
        <p:spPr>
          <a:xfrm>
            <a:off x="5896193" y="4126677"/>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7" name="Google Shape;1907;p23"/>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8" name="Google Shape;1908;p23"/>
          <p:cNvGrpSpPr/>
          <p:nvPr/>
        </p:nvGrpSpPr>
        <p:grpSpPr>
          <a:xfrm rot="-5400000">
            <a:off x="-146785" y="231721"/>
            <a:ext cx="883262" cy="242091"/>
            <a:chOff x="2300350" y="2601250"/>
            <a:chExt cx="2275275" cy="623625"/>
          </a:xfrm>
        </p:grpSpPr>
        <p:sp>
          <p:nvSpPr>
            <p:cNvPr id="1909" name="Google Shape;1909;p2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23"/>
          <p:cNvGrpSpPr/>
          <p:nvPr/>
        </p:nvGrpSpPr>
        <p:grpSpPr>
          <a:xfrm>
            <a:off x="1685767" y="463191"/>
            <a:ext cx="1105976" cy="133969"/>
            <a:chOff x="8183182" y="663852"/>
            <a:chExt cx="1475028" cy="178673"/>
          </a:xfrm>
        </p:grpSpPr>
        <p:grpSp>
          <p:nvGrpSpPr>
            <p:cNvPr id="1916" name="Google Shape;1916;p23"/>
            <p:cNvGrpSpPr/>
            <p:nvPr/>
          </p:nvGrpSpPr>
          <p:grpSpPr>
            <a:xfrm>
              <a:off x="8183182" y="774425"/>
              <a:ext cx="1178025" cy="68100"/>
              <a:chOff x="2024450" y="204150"/>
              <a:chExt cx="1178025" cy="68100"/>
            </a:xfrm>
          </p:grpSpPr>
          <p:sp>
            <p:nvSpPr>
              <p:cNvPr id="1917" name="Google Shape;1917;p2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23"/>
            <p:cNvGrpSpPr/>
            <p:nvPr/>
          </p:nvGrpSpPr>
          <p:grpSpPr>
            <a:xfrm>
              <a:off x="8480185" y="663852"/>
              <a:ext cx="1178025" cy="68100"/>
              <a:chOff x="2024450" y="204150"/>
              <a:chExt cx="1178025" cy="68100"/>
            </a:xfrm>
          </p:grpSpPr>
          <p:sp>
            <p:nvSpPr>
              <p:cNvPr id="1928" name="Google Shape;1928;p2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38" name="Google Shape;1938;p23"/>
          <p:cNvSpPr/>
          <p:nvPr/>
        </p:nvSpPr>
        <p:spPr>
          <a:xfrm flipH="1">
            <a:off x="8167370" y="7562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3"/>
          <p:cNvSpPr/>
          <p:nvPr/>
        </p:nvSpPr>
        <p:spPr>
          <a:xfrm flipH="1">
            <a:off x="7864270" y="4769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0" name="Google Shape;1940;p23"/>
          <p:cNvGrpSpPr/>
          <p:nvPr/>
        </p:nvGrpSpPr>
        <p:grpSpPr>
          <a:xfrm rot="5400000">
            <a:off x="6864300" y="-51175"/>
            <a:ext cx="98902" cy="553090"/>
            <a:chOff x="4898850" y="4820550"/>
            <a:chExt cx="98902" cy="553090"/>
          </a:xfrm>
        </p:grpSpPr>
        <p:sp>
          <p:nvSpPr>
            <p:cNvPr id="1941" name="Google Shape;1941;p2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23"/>
          <p:cNvGrpSpPr/>
          <p:nvPr/>
        </p:nvGrpSpPr>
        <p:grpSpPr>
          <a:xfrm rot="5400000">
            <a:off x="975" y="4180500"/>
            <a:ext cx="98902" cy="553090"/>
            <a:chOff x="4898850" y="4820550"/>
            <a:chExt cx="98902" cy="553090"/>
          </a:xfrm>
        </p:grpSpPr>
        <p:sp>
          <p:nvSpPr>
            <p:cNvPr id="1947" name="Google Shape;1947;p2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23"/>
          <p:cNvGrpSpPr/>
          <p:nvPr/>
        </p:nvGrpSpPr>
        <p:grpSpPr>
          <a:xfrm flipH="1">
            <a:off x="-799254" y="4748605"/>
            <a:ext cx="1823016" cy="196994"/>
            <a:chOff x="7857346" y="4002005"/>
            <a:chExt cx="1823016" cy="196994"/>
          </a:xfrm>
        </p:grpSpPr>
        <p:sp>
          <p:nvSpPr>
            <p:cNvPr id="1953" name="Google Shape;1953;p2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6" name="Google Shape;1956;p23"/>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23"/>
          <p:cNvGrpSpPr/>
          <p:nvPr/>
        </p:nvGrpSpPr>
        <p:grpSpPr>
          <a:xfrm rot="5400000">
            <a:off x="8520259" y="4079074"/>
            <a:ext cx="302065" cy="1520982"/>
            <a:chOff x="-108754" y="2690919"/>
            <a:chExt cx="302065" cy="1520982"/>
          </a:xfrm>
        </p:grpSpPr>
        <p:sp>
          <p:nvSpPr>
            <p:cNvPr id="1958" name="Google Shape;1958;p2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23"/>
          <p:cNvGrpSpPr/>
          <p:nvPr/>
        </p:nvGrpSpPr>
        <p:grpSpPr>
          <a:xfrm>
            <a:off x="3945551" y="4775319"/>
            <a:ext cx="1252897" cy="51000"/>
            <a:chOff x="2915381" y="4104819"/>
            <a:chExt cx="1252897" cy="51000"/>
          </a:xfrm>
        </p:grpSpPr>
        <p:sp>
          <p:nvSpPr>
            <p:cNvPr id="1964" name="Google Shape;1964;p2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BLANK_15">
    <p:spTree>
      <p:nvGrpSpPr>
        <p:cNvPr id="1" name="Shape 1978"/>
        <p:cNvGrpSpPr/>
        <p:nvPr/>
      </p:nvGrpSpPr>
      <p:grpSpPr>
        <a:xfrm>
          <a:off x="0" y="0"/>
          <a:ext cx="0" cy="0"/>
          <a:chOff x="0" y="0"/>
          <a:chExt cx="0" cy="0"/>
        </a:xfrm>
      </p:grpSpPr>
      <p:grpSp>
        <p:nvGrpSpPr>
          <p:cNvPr id="1979" name="Google Shape;1979;p24"/>
          <p:cNvGrpSpPr/>
          <p:nvPr/>
        </p:nvGrpSpPr>
        <p:grpSpPr>
          <a:xfrm>
            <a:off x="-24" y="-27"/>
            <a:ext cx="9143711" cy="5143338"/>
            <a:chOff x="597550" y="708125"/>
            <a:chExt cx="6449225" cy="4193850"/>
          </a:xfrm>
        </p:grpSpPr>
        <p:sp>
          <p:nvSpPr>
            <p:cNvPr id="1980" name="Google Shape;1980;p2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24"/>
          <p:cNvGrpSpPr/>
          <p:nvPr/>
        </p:nvGrpSpPr>
        <p:grpSpPr>
          <a:xfrm>
            <a:off x="4674957" y="4956042"/>
            <a:ext cx="1520982" cy="302065"/>
            <a:chOff x="5642557" y="-150670"/>
            <a:chExt cx="1520982" cy="302065"/>
          </a:xfrm>
        </p:grpSpPr>
        <p:sp>
          <p:nvSpPr>
            <p:cNvPr id="2019" name="Google Shape;2019;p2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24"/>
          <p:cNvGrpSpPr/>
          <p:nvPr/>
        </p:nvGrpSpPr>
        <p:grpSpPr>
          <a:xfrm rot="5400000">
            <a:off x="85100" y="2306825"/>
            <a:ext cx="98902" cy="553090"/>
            <a:chOff x="4898850" y="4820550"/>
            <a:chExt cx="98902" cy="553090"/>
          </a:xfrm>
        </p:grpSpPr>
        <p:sp>
          <p:nvSpPr>
            <p:cNvPr id="2025" name="Google Shape;2025;p2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24"/>
          <p:cNvGrpSpPr/>
          <p:nvPr/>
        </p:nvGrpSpPr>
        <p:grpSpPr>
          <a:xfrm>
            <a:off x="-1744592" y="3592129"/>
            <a:ext cx="2297800" cy="347400"/>
            <a:chOff x="-1439792" y="3592129"/>
            <a:chExt cx="2297800" cy="347400"/>
          </a:xfrm>
        </p:grpSpPr>
        <p:sp>
          <p:nvSpPr>
            <p:cNvPr id="2031" name="Google Shape;2031;p24"/>
            <p:cNvSpPr/>
            <p:nvPr/>
          </p:nvSpPr>
          <p:spPr>
            <a:xfrm>
              <a:off x="-1439792" y="3871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4"/>
            <p:cNvSpPr/>
            <p:nvPr/>
          </p:nvSpPr>
          <p:spPr>
            <a:xfrm>
              <a:off x="-1136692" y="3592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3" name="Google Shape;2033;p24"/>
          <p:cNvSpPr/>
          <p:nvPr/>
        </p:nvSpPr>
        <p:spPr>
          <a:xfrm rot="10800000">
            <a:off x="414162" y="44656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4" name="Google Shape;2034;p24"/>
          <p:cNvGrpSpPr/>
          <p:nvPr/>
        </p:nvGrpSpPr>
        <p:grpSpPr>
          <a:xfrm>
            <a:off x="-222733" y="225814"/>
            <a:ext cx="1507157" cy="586800"/>
            <a:chOff x="-222733" y="225814"/>
            <a:chExt cx="1507157" cy="586800"/>
          </a:xfrm>
        </p:grpSpPr>
        <p:sp>
          <p:nvSpPr>
            <p:cNvPr id="2035" name="Google Shape;2035;p24"/>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6" name="Google Shape;2036;p24"/>
            <p:cNvGrpSpPr/>
            <p:nvPr/>
          </p:nvGrpSpPr>
          <p:grpSpPr>
            <a:xfrm>
              <a:off x="-222733" y="452241"/>
              <a:ext cx="1105976" cy="133969"/>
              <a:chOff x="8183182" y="663852"/>
              <a:chExt cx="1475028" cy="178673"/>
            </a:xfrm>
          </p:grpSpPr>
          <p:grpSp>
            <p:nvGrpSpPr>
              <p:cNvPr id="2037" name="Google Shape;2037;p24"/>
              <p:cNvGrpSpPr/>
              <p:nvPr/>
            </p:nvGrpSpPr>
            <p:grpSpPr>
              <a:xfrm>
                <a:off x="8183182" y="774425"/>
                <a:ext cx="1178025" cy="68100"/>
                <a:chOff x="2024450" y="204150"/>
                <a:chExt cx="1178025" cy="68100"/>
              </a:xfrm>
            </p:grpSpPr>
            <p:sp>
              <p:nvSpPr>
                <p:cNvPr id="2038" name="Google Shape;2038;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24"/>
              <p:cNvGrpSpPr/>
              <p:nvPr/>
            </p:nvGrpSpPr>
            <p:grpSpPr>
              <a:xfrm>
                <a:off x="8480185" y="663852"/>
                <a:ext cx="1178025" cy="68100"/>
                <a:chOff x="2024450" y="204150"/>
                <a:chExt cx="1178025" cy="68100"/>
              </a:xfrm>
            </p:grpSpPr>
            <p:sp>
              <p:nvSpPr>
                <p:cNvPr id="2049" name="Google Shape;2049;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059" name="Google Shape;2059;p24"/>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0" name="Google Shape;2060;p24"/>
          <p:cNvGrpSpPr/>
          <p:nvPr/>
        </p:nvGrpSpPr>
        <p:grpSpPr>
          <a:xfrm>
            <a:off x="8041407" y="183762"/>
            <a:ext cx="1520982" cy="302065"/>
            <a:chOff x="5642557" y="-150670"/>
            <a:chExt cx="1520982" cy="302065"/>
          </a:xfrm>
        </p:grpSpPr>
        <p:sp>
          <p:nvSpPr>
            <p:cNvPr id="2061" name="Google Shape;2061;p2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24"/>
          <p:cNvGrpSpPr/>
          <p:nvPr/>
        </p:nvGrpSpPr>
        <p:grpSpPr>
          <a:xfrm rot="5400000">
            <a:off x="8360264" y="2845229"/>
            <a:ext cx="883262" cy="242091"/>
            <a:chOff x="2300350" y="2601250"/>
            <a:chExt cx="2275275" cy="623625"/>
          </a:xfrm>
        </p:grpSpPr>
        <p:sp>
          <p:nvSpPr>
            <p:cNvPr id="2067" name="Google Shape;2067;p2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24"/>
          <p:cNvGrpSpPr/>
          <p:nvPr/>
        </p:nvGrpSpPr>
        <p:grpSpPr>
          <a:xfrm>
            <a:off x="8267392" y="4678866"/>
            <a:ext cx="1105976" cy="133969"/>
            <a:chOff x="8183182" y="663852"/>
            <a:chExt cx="1475028" cy="178673"/>
          </a:xfrm>
        </p:grpSpPr>
        <p:grpSp>
          <p:nvGrpSpPr>
            <p:cNvPr id="2074" name="Google Shape;2074;p24"/>
            <p:cNvGrpSpPr/>
            <p:nvPr/>
          </p:nvGrpSpPr>
          <p:grpSpPr>
            <a:xfrm>
              <a:off x="8183182" y="774425"/>
              <a:ext cx="1178025" cy="68100"/>
              <a:chOff x="2024450" y="204150"/>
              <a:chExt cx="1178025" cy="68100"/>
            </a:xfrm>
          </p:grpSpPr>
          <p:sp>
            <p:nvSpPr>
              <p:cNvPr id="2075" name="Google Shape;2075;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5" name="Google Shape;2085;p24"/>
            <p:cNvGrpSpPr/>
            <p:nvPr/>
          </p:nvGrpSpPr>
          <p:grpSpPr>
            <a:xfrm>
              <a:off x="8480185" y="663852"/>
              <a:ext cx="1178025" cy="68100"/>
              <a:chOff x="2024450" y="204150"/>
              <a:chExt cx="1178025" cy="68100"/>
            </a:xfrm>
          </p:grpSpPr>
          <p:sp>
            <p:nvSpPr>
              <p:cNvPr id="2086" name="Google Shape;2086;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6" name="Google Shape;2096;p24"/>
          <p:cNvGrpSpPr/>
          <p:nvPr/>
        </p:nvGrpSpPr>
        <p:grpSpPr>
          <a:xfrm>
            <a:off x="5023301" y="238994"/>
            <a:ext cx="1252897" cy="51000"/>
            <a:chOff x="2915381" y="4104819"/>
            <a:chExt cx="1252897" cy="51000"/>
          </a:xfrm>
        </p:grpSpPr>
        <p:sp>
          <p:nvSpPr>
            <p:cNvPr id="2097" name="Google Shape;2097;p24"/>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4"/>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4"/>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4"/>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4"/>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4"/>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4"/>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4"/>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4"/>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4"/>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4"/>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4"/>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4"/>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4"/>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1" name="Google Shape;2111;p24"/>
          <p:cNvSpPr txBox="1">
            <a:spLocks noGrp="1"/>
          </p:cNvSpPr>
          <p:nvPr>
            <p:ph type="title"/>
          </p:nvPr>
        </p:nvSpPr>
        <p:spPr>
          <a:xfrm>
            <a:off x="713100" y="539400"/>
            <a:ext cx="7717800" cy="572700"/>
          </a:xfrm>
          <a:prstGeom prst="rect">
            <a:avLst/>
          </a:prstGeom>
          <a:effectLst>
            <a:outerShdw blurRad="8572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BLANK_14">
    <p:spTree>
      <p:nvGrpSpPr>
        <p:cNvPr id="1" name="Shape 2112"/>
        <p:cNvGrpSpPr/>
        <p:nvPr/>
      </p:nvGrpSpPr>
      <p:grpSpPr>
        <a:xfrm>
          <a:off x="0" y="0"/>
          <a:ext cx="0" cy="0"/>
          <a:chOff x="0" y="0"/>
          <a:chExt cx="0" cy="0"/>
        </a:xfrm>
      </p:grpSpPr>
      <p:grpSp>
        <p:nvGrpSpPr>
          <p:cNvPr id="2113" name="Google Shape;2113;p25"/>
          <p:cNvGrpSpPr/>
          <p:nvPr/>
        </p:nvGrpSpPr>
        <p:grpSpPr>
          <a:xfrm>
            <a:off x="-24" y="-27"/>
            <a:ext cx="9143711" cy="5143338"/>
            <a:chOff x="597550" y="708125"/>
            <a:chExt cx="6449225" cy="4193850"/>
          </a:xfrm>
        </p:grpSpPr>
        <p:sp>
          <p:nvSpPr>
            <p:cNvPr id="2114" name="Google Shape;2114;p2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2" name="Google Shape;2152;p25"/>
          <p:cNvSpPr/>
          <p:nvPr/>
        </p:nvSpPr>
        <p:spPr>
          <a:xfrm rot="-5400000">
            <a:off x="120212" y="7293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3" name="Google Shape;2153;p25"/>
          <p:cNvGrpSpPr/>
          <p:nvPr/>
        </p:nvGrpSpPr>
        <p:grpSpPr>
          <a:xfrm rot="5400000">
            <a:off x="85100" y="3657925"/>
            <a:ext cx="98902" cy="553090"/>
            <a:chOff x="4898850" y="4820550"/>
            <a:chExt cx="98902" cy="553090"/>
          </a:xfrm>
        </p:grpSpPr>
        <p:sp>
          <p:nvSpPr>
            <p:cNvPr id="2154" name="Google Shape;2154;p2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25"/>
          <p:cNvGrpSpPr/>
          <p:nvPr/>
        </p:nvGrpSpPr>
        <p:grpSpPr>
          <a:xfrm flipH="1">
            <a:off x="-538592" y="566830"/>
            <a:ext cx="1823016" cy="296643"/>
            <a:chOff x="7857346" y="3902355"/>
            <a:chExt cx="1823016" cy="296643"/>
          </a:xfrm>
        </p:grpSpPr>
        <p:sp>
          <p:nvSpPr>
            <p:cNvPr id="2160" name="Google Shape;2160;p25"/>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5"/>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5"/>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5"/>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5"/>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5"/>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25"/>
          <p:cNvGrpSpPr/>
          <p:nvPr/>
        </p:nvGrpSpPr>
        <p:grpSpPr>
          <a:xfrm rot="5400000">
            <a:off x="4799100" y="4593800"/>
            <a:ext cx="98902" cy="553090"/>
            <a:chOff x="4898850" y="4820550"/>
            <a:chExt cx="98902" cy="553090"/>
          </a:xfrm>
        </p:grpSpPr>
        <p:sp>
          <p:nvSpPr>
            <p:cNvPr id="2167" name="Google Shape;2167;p2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25"/>
          <p:cNvGrpSpPr/>
          <p:nvPr/>
        </p:nvGrpSpPr>
        <p:grpSpPr>
          <a:xfrm>
            <a:off x="432919" y="4756119"/>
            <a:ext cx="1105976" cy="133969"/>
            <a:chOff x="8183182" y="663852"/>
            <a:chExt cx="1475028" cy="178673"/>
          </a:xfrm>
        </p:grpSpPr>
        <p:grpSp>
          <p:nvGrpSpPr>
            <p:cNvPr id="2173" name="Google Shape;2173;p25"/>
            <p:cNvGrpSpPr/>
            <p:nvPr/>
          </p:nvGrpSpPr>
          <p:grpSpPr>
            <a:xfrm>
              <a:off x="8183182" y="774425"/>
              <a:ext cx="1178025" cy="68100"/>
              <a:chOff x="2024450" y="204150"/>
              <a:chExt cx="1178025" cy="68100"/>
            </a:xfrm>
          </p:grpSpPr>
          <p:sp>
            <p:nvSpPr>
              <p:cNvPr id="2174" name="Google Shape;2174;p2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25"/>
            <p:cNvGrpSpPr/>
            <p:nvPr/>
          </p:nvGrpSpPr>
          <p:grpSpPr>
            <a:xfrm>
              <a:off x="8480185" y="663852"/>
              <a:ext cx="1178025" cy="68100"/>
              <a:chOff x="2024450" y="204150"/>
              <a:chExt cx="1178025" cy="68100"/>
            </a:xfrm>
          </p:grpSpPr>
          <p:sp>
            <p:nvSpPr>
              <p:cNvPr id="2185" name="Google Shape;2185;p2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95" name="Google Shape;2195;p25"/>
          <p:cNvSpPr/>
          <p:nvPr/>
        </p:nvSpPr>
        <p:spPr>
          <a:xfrm rot="5400000">
            <a:off x="8279899" y="422812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5"/>
          <p:cNvSpPr/>
          <p:nvPr/>
        </p:nvSpPr>
        <p:spPr>
          <a:xfrm>
            <a:off x="8161612" y="-34880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7" name="Google Shape;2197;p25"/>
          <p:cNvGrpSpPr/>
          <p:nvPr/>
        </p:nvGrpSpPr>
        <p:grpSpPr>
          <a:xfrm>
            <a:off x="8395576" y="4749303"/>
            <a:ext cx="883262" cy="242091"/>
            <a:chOff x="2300350" y="2601250"/>
            <a:chExt cx="2275275" cy="623625"/>
          </a:xfrm>
        </p:grpSpPr>
        <p:sp>
          <p:nvSpPr>
            <p:cNvPr id="2198" name="Google Shape;2198;p2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4" name="Google Shape;2204;p25"/>
          <p:cNvGrpSpPr/>
          <p:nvPr/>
        </p:nvGrpSpPr>
        <p:grpSpPr>
          <a:xfrm>
            <a:off x="5989113" y="235761"/>
            <a:ext cx="1252897" cy="51000"/>
            <a:chOff x="2915381" y="4104819"/>
            <a:chExt cx="1252897" cy="51000"/>
          </a:xfrm>
        </p:grpSpPr>
        <p:sp>
          <p:nvSpPr>
            <p:cNvPr id="2205" name="Google Shape;2205;p25"/>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5"/>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5"/>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5"/>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5"/>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5"/>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5"/>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5"/>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5"/>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5"/>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5"/>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5"/>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5"/>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5"/>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9" name="Google Shape;2219;p25"/>
          <p:cNvSpPr txBox="1">
            <a:spLocks noGrp="1"/>
          </p:cNvSpPr>
          <p:nvPr>
            <p:ph type="title"/>
          </p:nvPr>
        </p:nvSpPr>
        <p:spPr>
          <a:xfrm>
            <a:off x="713100" y="539400"/>
            <a:ext cx="7717800" cy="572700"/>
          </a:xfrm>
          <a:prstGeom prst="rect">
            <a:avLst/>
          </a:prstGeom>
          <a:effectLst>
            <a:outerShdw blurRad="85725" algn="bl" rotWithShape="0">
              <a:schemeClr val="accent2">
                <a:alpha val="41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BLANK_11">
    <p:spTree>
      <p:nvGrpSpPr>
        <p:cNvPr id="1" name="Shape 2220"/>
        <p:cNvGrpSpPr/>
        <p:nvPr/>
      </p:nvGrpSpPr>
      <p:grpSpPr>
        <a:xfrm>
          <a:off x="0" y="0"/>
          <a:ext cx="0" cy="0"/>
          <a:chOff x="0" y="0"/>
          <a:chExt cx="0" cy="0"/>
        </a:xfrm>
      </p:grpSpPr>
      <p:grpSp>
        <p:nvGrpSpPr>
          <p:cNvPr id="2221" name="Google Shape;2221;p26"/>
          <p:cNvGrpSpPr/>
          <p:nvPr/>
        </p:nvGrpSpPr>
        <p:grpSpPr>
          <a:xfrm>
            <a:off x="-24" y="-27"/>
            <a:ext cx="9143711" cy="5143338"/>
            <a:chOff x="597550" y="708125"/>
            <a:chExt cx="6449225" cy="4193850"/>
          </a:xfrm>
        </p:grpSpPr>
        <p:sp>
          <p:nvSpPr>
            <p:cNvPr id="2222" name="Google Shape;2222;p2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26"/>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61" name="Google Shape;2261;p26"/>
          <p:cNvSpPr txBox="1">
            <a:spLocks noGrp="1"/>
          </p:cNvSpPr>
          <p:nvPr>
            <p:ph type="title" idx="2"/>
          </p:nvPr>
        </p:nvSpPr>
        <p:spPr>
          <a:xfrm>
            <a:off x="841275" y="2611096"/>
            <a:ext cx="20406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62" name="Google Shape;2262;p26"/>
          <p:cNvSpPr txBox="1">
            <a:spLocks noGrp="1"/>
          </p:cNvSpPr>
          <p:nvPr>
            <p:ph type="subTitle" idx="1"/>
          </p:nvPr>
        </p:nvSpPr>
        <p:spPr>
          <a:xfrm>
            <a:off x="841275" y="3019695"/>
            <a:ext cx="2040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3" name="Google Shape;2263;p26"/>
          <p:cNvSpPr txBox="1">
            <a:spLocks noGrp="1"/>
          </p:cNvSpPr>
          <p:nvPr>
            <p:ph type="title" idx="3" hasCustomPrompt="1"/>
          </p:nvPr>
        </p:nvSpPr>
        <p:spPr>
          <a:xfrm>
            <a:off x="744825" y="1668255"/>
            <a:ext cx="2233500" cy="788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5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264" name="Google Shape;2264;p26"/>
          <p:cNvSpPr txBox="1">
            <a:spLocks noGrp="1"/>
          </p:cNvSpPr>
          <p:nvPr>
            <p:ph type="title" idx="4"/>
          </p:nvPr>
        </p:nvSpPr>
        <p:spPr>
          <a:xfrm>
            <a:off x="3551593" y="2972975"/>
            <a:ext cx="20406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65" name="Google Shape;2265;p26"/>
          <p:cNvSpPr txBox="1">
            <a:spLocks noGrp="1"/>
          </p:cNvSpPr>
          <p:nvPr>
            <p:ph type="subTitle" idx="5"/>
          </p:nvPr>
        </p:nvSpPr>
        <p:spPr>
          <a:xfrm>
            <a:off x="3551593" y="3381574"/>
            <a:ext cx="2040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6" name="Google Shape;2266;p26"/>
          <p:cNvSpPr txBox="1">
            <a:spLocks noGrp="1"/>
          </p:cNvSpPr>
          <p:nvPr>
            <p:ph type="title" idx="6" hasCustomPrompt="1"/>
          </p:nvPr>
        </p:nvSpPr>
        <p:spPr>
          <a:xfrm>
            <a:off x="3455143" y="2030134"/>
            <a:ext cx="2233500" cy="788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5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267" name="Google Shape;2267;p26"/>
          <p:cNvSpPr txBox="1">
            <a:spLocks noGrp="1"/>
          </p:cNvSpPr>
          <p:nvPr>
            <p:ph type="title" idx="7"/>
          </p:nvPr>
        </p:nvSpPr>
        <p:spPr>
          <a:xfrm>
            <a:off x="6261925" y="2611096"/>
            <a:ext cx="20406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68" name="Google Shape;2268;p26"/>
          <p:cNvSpPr txBox="1">
            <a:spLocks noGrp="1"/>
          </p:cNvSpPr>
          <p:nvPr>
            <p:ph type="subTitle" idx="8"/>
          </p:nvPr>
        </p:nvSpPr>
        <p:spPr>
          <a:xfrm>
            <a:off x="6261925" y="3019695"/>
            <a:ext cx="2040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9" name="Google Shape;2269;p26"/>
          <p:cNvSpPr txBox="1">
            <a:spLocks noGrp="1"/>
          </p:cNvSpPr>
          <p:nvPr>
            <p:ph type="title" idx="9" hasCustomPrompt="1"/>
          </p:nvPr>
        </p:nvSpPr>
        <p:spPr>
          <a:xfrm>
            <a:off x="6165475" y="1668255"/>
            <a:ext cx="2233500" cy="788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5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2270" name="Google Shape;2270;p26"/>
          <p:cNvGrpSpPr/>
          <p:nvPr/>
        </p:nvGrpSpPr>
        <p:grpSpPr>
          <a:xfrm>
            <a:off x="-11" y="4335989"/>
            <a:ext cx="1284435" cy="586800"/>
            <a:chOff x="-11" y="4335989"/>
            <a:chExt cx="1284435" cy="586800"/>
          </a:xfrm>
        </p:grpSpPr>
        <p:sp>
          <p:nvSpPr>
            <p:cNvPr id="2271" name="Google Shape;2271;p26"/>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2" name="Google Shape;2272;p26"/>
            <p:cNvGrpSpPr/>
            <p:nvPr/>
          </p:nvGrpSpPr>
          <p:grpSpPr>
            <a:xfrm rot="10800000">
              <a:off x="-11" y="4508353"/>
              <a:ext cx="883262" cy="242091"/>
              <a:chOff x="2300350" y="2601250"/>
              <a:chExt cx="2275275" cy="623625"/>
            </a:xfrm>
          </p:grpSpPr>
          <p:sp>
            <p:nvSpPr>
              <p:cNvPr id="2273" name="Google Shape;2273;p2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9" name="Google Shape;2279;p26"/>
          <p:cNvGrpSpPr/>
          <p:nvPr/>
        </p:nvGrpSpPr>
        <p:grpSpPr>
          <a:xfrm>
            <a:off x="1398057" y="-114308"/>
            <a:ext cx="1520982" cy="302065"/>
            <a:chOff x="5642557" y="-150670"/>
            <a:chExt cx="1520982" cy="302065"/>
          </a:xfrm>
        </p:grpSpPr>
        <p:sp>
          <p:nvSpPr>
            <p:cNvPr id="2280" name="Google Shape;2280;p2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5" name="Google Shape;2285;p26"/>
          <p:cNvGrpSpPr/>
          <p:nvPr/>
        </p:nvGrpSpPr>
        <p:grpSpPr>
          <a:xfrm rot="5400000">
            <a:off x="85100" y="1523550"/>
            <a:ext cx="98902" cy="553090"/>
            <a:chOff x="4898850" y="4820550"/>
            <a:chExt cx="98902" cy="553090"/>
          </a:xfrm>
        </p:grpSpPr>
        <p:sp>
          <p:nvSpPr>
            <p:cNvPr id="2286" name="Google Shape;2286;p2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1" name="Google Shape;2291;p26"/>
          <p:cNvSpPr/>
          <p:nvPr/>
        </p:nvSpPr>
        <p:spPr>
          <a:xfrm>
            <a:off x="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6"/>
          <p:cNvSpPr/>
          <p:nvPr/>
        </p:nvSpPr>
        <p:spPr>
          <a:xfrm>
            <a:off x="-1281605" y="3790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6"/>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5" name="Google Shape;2295;p26"/>
          <p:cNvGrpSpPr/>
          <p:nvPr/>
        </p:nvGrpSpPr>
        <p:grpSpPr>
          <a:xfrm>
            <a:off x="7812807" y="883512"/>
            <a:ext cx="1520982" cy="302065"/>
            <a:chOff x="5642557" y="-150670"/>
            <a:chExt cx="1520982" cy="302065"/>
          </a:xfrm>
        </p:grpSpPr>
        <p:sp>
          <p:nvSpPr>
            <p:cNvPr id="2296" name="Google Shape;2296;p2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1" name="Google Shape;2301;p26"/>
          <p:cNvGrpSpPr/>
          <p:nvPr/>
        </p:nvGrpSpPr>
        <p:grpSpPr>
          <a:xfrm rot="5400000">
            <a:off x="8520259" y="3926674"/>
            <a:ext cx="302065" cy="1520982"/>
            <a:chOff x="-108754" y="2690919"/>
            <a:chExt cx="302065" cy="1520982"/>
          </a:xfrm>
        </p:grpSpPr>
        <p:sp>
          <p:nvSpPr>
            <p:cNvPr id="2302" name="Google Shape;2302;p26"/>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6"/>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6"/>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6"/>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6"/>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BLANK_2">
    <p:spTree>
      <p:nvGrpSpPr>
        <p:cNvPr id="1" name="Shape 2307"/>
        <p:cNvGrpSpPr/>
        <p:nvPr/>
      </p:nvGrpSpPr>
      <p:grpSpPr>
        <a:xfrm>
          <a:off x="0" y="0"/>
          <a:ext cx="0" cy="0"/>
          <a:chOff x="0" y="0"/>
          <a:chExt cx="0" cy="0"/>
        </a:xfrm>
      </p:grpSpPr>
      <p:grpSp>
        <p:nvGrpSpPr>
          <p:cNvPr id="2308" name="Google Shape;2308;p27"/>
          <p:cNvGrpSpPr/>
          <p:nvPr/>
        </p:nvGrpSpPr>
        <p:grpSpPr>
          <a:xfrm>
            <a:off x="-24" y="-27"/>
            <a:ext cx="9143711" cy="5143338"/>
            <a:chOff x="597550" y="708125"/>
            <a:chExt cx="6449225" cy="4193850"/>
          </a:xfrm>
        </p:grpSpPr>
        <p:sp>
          <p:nvSpPr>
            <p:cNvPr id="2309" name="Google Shape;2309;p2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7" name="Google Shape;2347;p27"/>
          <p:cNvSpPr txBox="1">
            <a:spLocks noGrp="1"/>
          </p:cNvSpPr>
          <p:nvPr>
            <p:ph type="title"/>
          </p:nvPr>
        </p:nvSpPr>
        <p:spPr>
          <a:xfrm>
            <a:off x="2335650" y="758125"/>
            <a:ext cx="4472700" cy="9555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sz="7000">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48" name="Google Shape;2348;p27"/>
          <p:cNvSpPr txBox="1">
            <a:spLocks noGrp="1"/>
          </p:cNvSpPr>
          <p:nvPr>
            <p:ph type="subTitle" idx="1"/>
          </p:nvPr>
        </p:nvSpPr>
        <p:spPr>
          <a:xfrm>
            <a:off x="2335650" y="1775000"/>
            <a:ext cx="4472700" cy="101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9" name="Google Shape;2349;p27"/>
          <p:cNvSpPr txBox="1"/>
          <p:nvPr/>
        </p:nvSpPr>
        <p:spPr>
          <a:xfrm>
            <a:off x="2532450" y="3327757"/>
            <a:ext cx="4079100" cy="6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2"/>
                </a:solidFill>
                <a:latin typeface="PT Sans"/>
                <a:ea typeface="PT Sans"/>
                <a:cs typeface="PT Sans"/>
                <a:sym typeface="PT Sans"/>
              </a:rPr>
              <a:t>Credits:</a:t>
            </a:r>
            <a:r>
              <a:rPr lang="en" sz="1200">
                <a:solidFill>
                  <a:schemeClr val="accent2"/>
                </a:solidFill>
                <a:latin typeface="PT Sans"/>
                <a:ea typeface="PT Sans"/>
                <a:cs typeface="PT Sans"/>
                <a:sym typeface="PT Sans"/>
              </a:rPr>
              <a:t> </a:t>
            </a:r>
            <a:r>
              <a:rPr lang="en" sz="1200">
                <a:solidFill>
                  <a:schemeClr val="lt1"/>
                </a:solidFill>
                <a:latin typeface="PT Sans"/>
                <a:ea typeface="PT Sans"/>
                <a:cs typeface="PT Sans"/>
                <a:sym typeface="PT Sans"/>
              </a:rPr>
              <a:t>This presentation template was created by </a:t>
            </a:r>
            <a:r>
              <a:rPr lang="en" sz="1200" b="1">
                <a:solidFill>
                  <a:schemeClr val="accent2"/>
                </a:solidFill>
                <a:uFill>
                  <a:noFill/>
                </a:uFill>
                <a:latin typeface="PT Sans"/>
                <a:ea typeface="PT Sans"/>
                <a:cs typeface="PT Sans"/>
                <a:sym typeface="PT Sans"/>
                <a:hlinkClick r:id="rId2">
                  <a:extLst>
                    <a:ext uri="{A12FA001-AC4F-418D-AE19-62706E023703}">
                      <ahyp:hlinkClr xmlns:ahyp="http://schemas.microsoft.com/office/drawing/2018/hyperlinkcolor" val="tx"/>
                    </a:ext>
                  </a:extLst>
                </a:hlinkClick>
              </a:rPr>
              <a:t>Slidesgo</a:t>
            </a:r>
            <a:r>
              <a:rPr lang="en" sz="1200">
                <a:solidFill>
                  <a:schemeClr val="lt1"/>
                </a:solidFill>
                <a:latin typeface="PT Sans"/>
                <a:ea typeface="PT Sans"/>
                <a:cs typeface="PT Sans"/>
                <a:sym typeface="PT Sans"/>
              </a:rPr>
              <a:t>, including icons by </a:t>
            </a:r>
            <a:r>
              <a:rPr lang="en" sz="1200" b="1">
                <a:solidFill>
                  <a:schemeClr val="accent2"/>
                </a:solidFill>
                <a:uFill>
                  <a:noFill/>
                </a:uFill>
                <a:latin typeface="PT Sans"/>
                <a:ea typeface="PT Sans"/>
                <a:cs typeface="PT Sans"/>
                <a:sym typeface="PT Sans"/>
                <a:hlinkClick r:id="rId3">
                  <a:extLst>
                    <a:ext uri="{A12FA001-AC4F-418D-AE19-62706E023703}">
                      <ahyp:hlinkClr xmlns:ahyp="http://schemas.microsoft.com/office/drawing/2018/hyperlinkcolor" val="tx"/>
                    </a:ext>
                  </a:extLst>
                </a:hlinkClick>
              </a:rPr>
              <a:t>Flaticon</a:t>
            </a:r>
            <a:r>
              <a:rPr lang="en" sz="1200">
                <a:solidFill>
                  <a:schemeClr val="lt1"/>
                </a:solidFill>
                <a:latin typeface="PT Sans"/>
                <a:ea typeface="PT Sans"/>
                <a:cs typeface="PT Sans"/>
                <a:sym typeface="PT Sans"/>
              </a:rPr>
              <a:t>, infographics &amp; images by </a:t>
            </a:r>
            <a:r>
              <a:rPr lang="en" sz="1200" b="1">
                <a:solidFill>
                  <a:schemeClr val="accent2"/>
                </a:solidFill>
                <a:uFill>
                  <a:noFill/>
                </a:uFill>
                <a:latin typeface="PT Sans"/>
                <a:ea typeface="PT Sans"/>
                <a:cs typeface="PT Sans"/>
                <a:sym typeface="PT Sans"/>
                <a:hlinkClick r:id="rId4">
                  <a:extLst>
                    <a:ext uri="{A12FA001-AC4F-418D-AE19-62706E023703}">
                      <ahyp:hlinkClr xmlns:ahyp="http://schemas.microsoft.com/office/drawing/2018/hyperlinkcolor" val="tx"/>
                    </a:ext>
                  </a:extLst>
                </a:hlinkClick>
              </a:rPr>
              <a:t>Freepik</a:t>
            </a:r>
            <a:endParaRPr sz="1200">
              <a:solidFill>
                <a:schemeClr val="lt1"/>
              </a:solidFill>
              <a:latin typeface="PT Sans"/>
              <a:ea typeface="PT Sans"/>
              <a:cs typeface="PT Sans"/>
              <a:sym typeface="PT Sans"/>
            </a:endParaRPr>
          </a:p>
        </p:txBody>
      </p:sp>
      <p:sp>
        <p:nvSpPr>
          <p:cNvPr id="2350" name="Google Shape;2350;p27"/>
          <p:cNvSpPr/>
          <p:nvPr/>
        </p:nvSpPr>
        <p:spPr>
          <a:xfrm rot="10800000">
            <a:off x="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27"/>
          <p:cNvGrpSpPr/>
          <p:nvPr/>
        </p:nvGrpSpPr>
        <p:grpSpPr>
          <a:xfrm>
            <a:off x="-11" y="606814"/>
            <a:ext cx="1284435" cy="586800"/>
            <a:chOff x="-11" y="606814"/>
            <a:chExt cx="1284435" cy="586800"/>
          </a:xfrm>
        </p:grpSpPr>
        <p:sp>
          <p:nvSpPr>
            <p:cNvPr id="2352" name="Google Shape;2352;p27"/>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3" name="Google Shape;2353;p27"/>
            <p:cNvGrpSpPr/>
            <p:nvPr/>
          </p:nvGrpSpPr>
          <p:grpSpPr>
            <a:xfrm rot="10800000">
              <a:off x="-11" y="779178"/>
              <a:ext cx="883262" cy="242091"/>
              <a:chOff x="2300350" y="2601250"/>
              <a:chExt cx="2275275" cy="623625"/>
            </a:xfrm>
          </p:grpSpPr>
          <p:sp>
            <p:nvSpPr>
              <p:cNvPr id="2354" name="Google Shape;2354;p2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0" name="Google Shape;2360;p27"/>
          <p:cNvGrpSpPr/>
          <p:nvPr/>
        </p:nvGrpSpPr>
        <p:grpSpPr>
          <a:xfrm>
            <a:off x="2618882" y="4981392"/>
            <a:ext cx="1520982" cy="302065"/>
            <a:chOff x="5642557" y="-150670"/>
            <a:chExt cx="1520982" cy="302065"/>
          </a:xfrm>
        </p:grpSpPr>
        <p:sp>
          <p:nvSpPr>
            <p:cNvPr id="2361" name="Google Shape;2361;p2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27"/>
          <p:cNvGrpSpPr/>
          <p:nvPr/>
        </p:nvGrpSpPr>
        <p:grpSpPr>
          <a:xfrm rot="5400000">
            <a:off x="85100" y="1849625"/>
            <a:ext cx="98902" cy="553090"/>
            <a:chOff x="4898850" y="4820550"/>
            <a:chExt cx="98902" cy="553090"/>
          </a:xfrm>
        </p:grpSpPr>
        <p:sp>
          <p:nvSpPr>
            <p:cNvPr id="2367" name="Google Shape;2367;p2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 name="Google Shape;2372;p27"/>
          <p:cNvGrpSpPr/>
          <p:nvPr/>
        </p:nvGrpSpPr>
        <p:grpSpPr>
          <a:xfrm>
            <a:off x="-1414555" y="2830129"/>
            <a:ext cx="2297800" cy="347400"/>
            <a:chOff x="-1414555" y="2830129"/>
            <a:chExt cx="2297800" cy="347400"/>
          </a:xfrm>
        </p:grpSpPr>
        <p:sp>
          <p:nvSpPr>
            <p:cNvPr id="2373" name="Google Shape;2373;p27"/>
            <p:cNvSpPr/>
            <p:nvPr/>
          </p:nvSpPr>
          <p:spPr>
            <a:xfrm>
              <a:off x="-1414555" y="3109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7"/>
            <p:cNvSpPr/>
            <p:nvPr/>
          </p:nvSpPr>
          <p:spPr>
            <a:xfrm>
              <a:off x="-1111455" y="2830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7"/>
          <p:cNvGrpSpPr/>
          <p:nvPr/>
        </p:nvGrpSpPr>
        <p:grpSpPr>
          <a:xfrm flipH="1">
            <a:off x="-529079" y="4313280"/>
            <a:ext cx="1823016" cy="196994"/>
            <a:chOff x="7857346" y="4002005"/>
            <a:chExt cx="1823016" cy="196994"/>
          </a:xfrm>
        </p:grpSpPr>
        <p:sp>
          <p:nvSpPr>
            <p:cNvPr id="2376" name="Google Shape;2376;p27"/>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7"/>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7"/>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27"/>
          <p:cNvSpPr/>
          <p:nvPr/>
        </p:nvSpPr>
        <p:spPr>
          <a:xfrm rot="5400000">
            <a:off x="8208384" y="38856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27"/>
          <p:cNvGrpSpPr/>
          <p:nvPr/>
        </p:nvGrpSpPr>
        <p:grpSpPr>
          <a:xfrm>
            <a:off x="5202992" y="4687341"/>
            <a:ext cx="1105976" cy="133969"/>
            <a:chOff x="8183182" y="663852"/>
            <a:chExt cx="1475028" cy="178673"/>
          </a:xfrm>
        </p:grpSpPr>
        <p:grpSp>
          <p:nvGrpSpPr>
            <p:cNvPr id="2381" name="Google Shape;2381;p27"/>
            <p:cNvGrpSpPr/>
            <p:nvPr/>
          </p:nvGrpSpPr>
          <p:grpSpPr>
            <a:xfrm>
              <a:off x="8183182" y="774425"/>
              <a:ext cx="1178025" cy="68100"/>
              <a:chOff x="2024450" y="204150"/>
              <a:chExt cx="1178025" cy="68100"/>
            </a:xfrm>
          </p:grpSpPr>
          <p:sp>
            <p:nvSpPr>
              <p:cNvPr id="2382" name="Google Shape;2382;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2" name="Google Shape;2392;p27"/>
            <p:cNvGrpSpPr/>
            <p:nvPr/>
          </p:nvGrpSpPr>
          <p:grpSpPr>
            <a:xfrm>
              <a:off x="8480185" y="663852"/>
              <a:ext cx="1178025" cy="68100"/>
              <a:chOff x="2024450" y="204150"/>
              <a:chExt cx="1178025" cy="68100"/>
            </a:xfrm>
          </p:grpSpPr>
          <p:sp>
            <p:nvSpPr>
              <p:cNvPr id="2393" name="Google Shape;2393;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03" name="Google Shape;2403;p27"/>
          <p:cNvSpPr/>
          <p:nvPr/>
        </p:nvSpPr>
        <p:spPr>
          <a:xfrm rot="10800000">
            <a:off x="8027645" y="21741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4" name="Google Shape;2404;p27"/>
          <p:cNvGrpSpPr/>
          <p:nvPr/>
        </p:nvGrpSpPr>
        <p:grpSpPr>
          <a:xfrm rot="-5400000">
            <a:off x="7172708" y="384980"/>
            <a:ext cx="1823016" cy="296643"/>
            <a:chOff x="7857346" y="3902355"/>
            <a:chExt cx="1823016" cy="296643"/>
          </a:xfrm>
        </p:grpSpPr>
        <p:sp>
          <p:nvSpPr>
            <p:cNvPr id="2405" name="Google Shape;2405;p27"/>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7"/>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7"/>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7"/>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7"/>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7"/>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1" name="Google Shape;2411;p27"/>
          <p:cNvGrpSpPr/>
          <p:nvPr/>
        </p:nvGrpSpPr>
        <p:grpSpPr>
          <a:xfrm>
            <a:off x="8267392" y="2926266"/>
            <a:ext cx="1105976" cy="133969"/>
            <a:chOff x="8183182" y="663852"/>
            <a:chExt cx="1475028" cy="178673"/>
          </a:xfrm>
        </p:grpSpPr>
        <p:grpSp>
          <p:nvGrpSpPr>
            <p:cNvPr id="2412" name="Google Shape;2412;p27"/>
            <p:cNvGrpSpPr/>
            <p:nvPr/>
          </p:nvGrpSpPr>
          <p:grpSpPr>
            <a:xfrm>
              <a:off x="8183182" y="774425"/>
              <a:ext cx="1178025" cy="68100"/>
              <a:chOff x="2024450" y="204150"/>
              <a:chExt cx="1178025" cy="68100"/>
            </a:xfrm>
          </p:grpSpPr>
          <p:sp>
            <p:nvSpPr>
              <p:cNvPr id="2413" name="Google Shape;2413;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3" name="Google Shape;2423;p27"/>
            <p:cNvGrpSpPr/>
            <p:nvPr/>
          </p:nvGrpSpPr>
          <p:grpSpPr>
            <a:xfrm>
              <a:off x="8480185" y="663852"/>
              <a:ext cx="1178025" cy="68100"/>
              <a:chOff x="2024450" y="204150"/>
              <a:chExt cx="1178025" cy="68100"/>
            </a:xfrm>
          </p:grpSpPr>
          <p:sp>
            <p:nvSpPr>
              <p:cNvPr id="2424" name="Google Shape;2424;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4" name="Google Shape;2434;p27"/>
          <p:cNvGrpSpPr/>
          <p:nvPr/>
        </p:nvGrpSpPr>
        <p:grpSpPr>
          <a:xfrm>
            <a:off x="2360001" y="376081"/>
            <a:ext cx="1252897" cy="51000"/>
            <a:chOff x="2915381" y="4104819"/>
            <a:chExt cx="1252897" cy="51000"/>
          </a:xfrm>
        </p:grpSpPr>
        <p:sp>
          <p:nvSpPr>
            <p:cNvPr id="2435" name="Google Shape;2435;p2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BLANK_13">
    <p:spTree>
      <p:nvGrpSpPr>
        <p:cNvPr id="1" name="Shape 2449"/>
        <p:cNvGrpSpPr/>
        <p:nvPr/>
      </p:nvGrpSpPr>
      <p:grpSpPr>
        <a:xfrm>
          <a:off x="0" y="0"/>
          <a:ext cx="0" cy="0"/>
          <a:chOff x="0" y="0"/>
          <a:chExt cx="0" cy="0"/>
        </a:xfrm>
      </p:grpSpPr>
      <p:grpSp>
        <p:nvGrpSpPr>
          <p:cNvPr id="2450" name="Google Shape;2450;p28"/>
          <p:cNvGrpSpPr/>
          <p:nvPr/>
        </p:nvGrpSpPr>
        <p:grpSpPr>
          <a:xfrm>
            <a:off x="-24" y="-27"/>
            <a:ext cx="9143711" cy="5143338"/>
            <a:chOff x="597550" y="708125"/>
            <a:chExt cx="6449225" cy="4193850"/>
          </a:xfrm>
        </p:grpSpPr>
        <p:sp>
          <p:nvSpPr>
            <p:cNvPr id="2451" name="Google Shape;2451;p2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9" name="Google Shape;2489;p28"/>
          <p:cNvGrpSpPr/>
          <p:nvPr/>
        </p:nvGrpSpPr>
        <p:grpSpPr>
          <a:xfrm rot="5400000">
            <a:off x="85100" y="1849625"/>
            <a:ext cx="98902" cy="553090"/>
            <a:chOff x="4898850" y="4820550"/>
            <a:chExt cx="98902" cy="553090"/>
          </a:xfrm>
        </p:grpSpPr>
        <p:sp>
          <p:nvSpPr>
            <p:cNvPr id="2490" name="Google Shape;2490;p2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5" name="Google Shape;2495;p28"/>
          <p:cNvGrpSpPr/>
          <p:nvPr/>
        </p:nvGrpSpPr>
        <p:grpSpPr>
          <a:xfrm flipH="1">
            <a:off x="-839729" y="2843530"/>
            <a:ext cx="1823016" cy="196994"/>
            <a:chOff x="7857346" y="4002005"/>
            <a:chExt cx="1823016" cy="196994"/>
          </a:xfrm>
        </p:grpSpPr>
        <p:sp>
          <p:nvSpPr>
            <p:cNvPr id="2496" name="Google Shape;2496;p2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28"/>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8"/>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1" name="Google Shape;2501;p28"/>
          <p:cNvGrpSpPr/>
          <p:nvPr/>
        </p:nvGrpSpPr>
        <p:grpSpPr>
          <a:xfrm>
            <a:off x="8267392" y="3231066"/>
            <a:ext cx="1105976" cy="133969"/>
            <a:chOff x="8183182" y="663852"/>
            <a:chExt cx="1475028" cy="178673"/>
          </a:xfrm>
        </p:grpSpPr>
        <p:grpSp>
          <p:nvGrpSpPr>
            <p:cNvPr id="2502" name="Google Shape;2502;p28"/>
            <p:cNvGrpSpPr/>
            <p:nvPr/>
          </p:nvGrpSpPr>
          <p:grpSpPr>
            <a:xfrm>
              <a:off x="8183182" y="774425"/>
              <a:ext cx="1178025" cy="68100"/>
              <a:chOff x="2024450" y="204150"/>
              <a:chExt cx="1178025" cy="68100"/>
            </a:xfrm>
          </p:grpSpPr>
          <p:sp>
            <p:nvSpPr>
              <p:cNvPr id="2503" name="Google Shape;2503;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28"/>
            <p:cNvGrpSpPr/>
            <p:nvPr/>
          </p:nvGrpSpPr>
          <p:grpSpPr>
            <a:xfrm>
              <a:off x="8480185" y="663852"/>
              <a:ext cx="1178025" cy="68100"/>
              <a:chOff x="2024450" y="204150"/>
              <a:chExt cx="1178025" cy="68100"/>
            </a:xfrm>
          </p:grpSpPr>
          <p:sp>
            <p:nvSpPr>
              <p:cNvPr id="2514" name="Google Shape;2514;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4" name="Google Shape;2524;p28"/>
          <p:cNvGrpSpPr/>
          <p:nvPr/>
        </p:nvGrpSpPr>
        <p:grpSpPr>
          <a:xfrm flipH="1">
            <a:off x="4834557" y="-107958"/>
            <a:ext cx="1520982" cy="302065"/>
            <a:chOff x="5642557" y="-150670"/>
            <a:chExt cx="1520982" cy="302065"/>
          </a:xfrm>
        </p:grpSpPr>
        <p:sp>
          <p:nvSpPr>
            <p:cNvPr id="2525" name="Google Shape;2525;p2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28"/>
          <p:cNvGrpSpPr/>
          <p:nvPr/>
        </p:nvGrpSpPr>
        <p:grpSpPr>
          <a:xfrm>
            <a:off x="635870" y="-1455296"/>
            <a:ext cx="347400" cy="2297800"/>
            <a:chOff x="6420895" y="-1455296"/>
            <a:chExt cx="347400" cy="2297800"/>
          </a:xfrm>
        </p:grpSpPr>
        <p:sp>
          <p:nvSpPr>
            <p:cNvPr id="2531" name="Google Shape;2531;p28"/>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8"/>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3" name="Google Shape;2533;p28"/>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4" name="Google Shape;2534;p28"/>
          <p:cNvGrpSpPr/>
          <p:nvPr/>
        </p:nvGrpSpPr>
        <p:grpSpPr>
          <a:xfrm>
            <a:off x="333809" y="4164674"/>
            <a:ext cx="302065" cy="1520982"/>
            <a:chOff x="-108754" y="2690919"/>
            <a:chExt cx="302065" cy="1520982"/>
          </a:xfrm>
        </p:grpSpPr>
        <p:sp>
          <p:nvSpPr>
            <p:cNvPr id="2535" name="Google Shape;2535;p2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28"/>
          <p:cNvGrpSpPr/>
          <p:nvPr/>
        </p:nvGrpSpPr>
        <p:grpSpPr>
          <a:xfrm>
            <a:off x="8490114" y="2144503"/>
            <a:ext cx="883262" cy="242091"/>
            <a:chOff x="2300350" y="2601250"/>
            <a:chExt cx="2275275" cy="623625"/>
          </a:xfrm>
        </p:grpSpPr>
        <p:sp>
          <p:nvSpPr>
            <p:cNvPr id="2541" name="Google Shape;2541;p2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BLANK_12">
    <p:spTree>
      <p:nvGrpSpPr>
        <p:cNvPr id="1" name="Shape 2547"/>
        <p:cNvGrpSpPr/>
        <p:nvPr/>
      </p:nvGrpSpPr>
      <p:grpSpPr>
        <a:xfrm>
          <a:off x="0" y="0"/>
          <a:ext cx="0" cy="0"/>
          <a:chOff x="0" y="0"/>
          <a:chExt cx="0" cy="0"/>
        </a:xfrm>
      </p:grpSpPr>
      <p:grpSp>
        <p:nvGrpSpPr>
          <p:cNvPr id="2548" name="Google Shape;2548;p29"/>
          <p:cNvGrpSpPr/>
          <p:nvPr/>
        </p:nvGrpSpPr>
        <p:grpSpPr>
          <a:xfrm>
            <a:off x="-24" y="-27"/>
            <a:ext cx="9143711" cy="5143338"/>
            <a:chOff x="597550" y="708125"/>
            <a:chExt cx="6449225" cy="4193850"/>
          </a:xfrm>
        </p:grpSpPr>
        <p:sp>
          <p:nvSpPr>
            <p:cNvPr id="2549" name="Google Shape;2549;p2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29"/>
          <p:cNvGrpSpPr/>
          <p:nvPr/>
        </p:nvGrpSpPr>
        <p:grpSpPr>
          <a:xfrm rot="5400000">
            <a:off x="85100" y="782825"/>
            <a:ext cx="98902" cy="553090"/>
            <a:chOff x="4898850" y="4820550"/>
            <a:chExt cx="98902" cy="553090"/>
          </a:xfrm>
        </p:grpSpPr>
        <p:sp>
          <p:nvSpPr>
            <p:cNvPr id="2588" name="Google Shape;2588;p2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29"/>
          <p:cNvGrpSpPr/>
          <p:nvPr/>
        </p:nvGrpSpPr>
        <p:grpSpPr>
          <a:xfrm>
            <a:off x="-1414555" y="1991929"/>
            <a:ext cx="2297800" cy="347400"/>
            <a:chOff x="-1414555" y="3058729"/>
            <a:chExt cx="2297800" cy="347400"/>
          </a:xfrm>
        </p:grpSpPr>
        <p:sp>
          <p:nvSpPr>
            <p:cNvPr id="2594" name="Google Shape;2594;p29"/>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9"/>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6" name="Google Shape;2596;p29"/>
          <p:cNvGrpSpPr/>
          <p:nvPr/>
        </p:nvGrpSpPr>
        <p:grpSpPr>
          <a:xfrm flipH="1">
            <a:off x="-799254" y="3300805"/>
            <a:ext cx="1823016" cy="196994"/>
            <a:chOff x="7857346" y="4002005"/>
            <a:chExt cx="1823016" cy="196994"/>
          </a:xfrm>
        </p:grpSpPr>
        <p:sp>
          <p:nvSpPr>
            <p:cNvPr id="2597" name="Google Shape;2597;p2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0" name="Google Shape;2600;p29"/>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9"/>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2" name="Google Shape;2602;p29"/>
          <p:cNvGrpSpPr/>
          <p:nvPr/>
        </p:nvGrpSpPr>
        <p:grpSpPr>
          <a:xfrm rot="5400000">
            <a:off x="8288664" y="2674962"/>
            <a:ext cx="883262" cy="242091"/>
            <a:chOff x="2300350" y="2601250"/>
            <a:chExt cx="2275275" cy="623625"/>
          </a:xfrm>
        </p:grpSpPr>
        <p:sp>
          <p:nvSpPr>
            <p:cNvPr id="2603" name="Google Shape;2603;p2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29"/>
          <p:cNvGrpSpPr/>
          <p:nvPr/>
        </p:nvGrpSpPr>
        <p:grpSpPr>
          <a:xfrm>
            <a:off x="8533046" y="-288388"/>
            <a:ext cx="302065" cy="1520982"/>
            <a:chOff x="-108754" y="2690919"/>
            <a:chExt cx="302065" cy="1520982"/>
          </a:xfrm>
        </p:grpSpPr>
        <p:sp>
          <p:nvSpPr>
            <p:cNvPr id="2610" name="Google Shape;2610;p2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29"/>
          <p:cNvGrpSpPr/>
          <p:nvPr/>
        </p:nvGrpSpPr>
        <p:grpSpPr>
          <a:xfrm>
            <a:off x="1176957" y="-107958"/>
            <a:ext cx="1520982" cy="302065"/>
            <a:chOff x="5642557" y="-150670"/>
            <a:chExt cx="1520982" cy="302065"/>
          </a:xfrm>
        </p:grpSpPr>
        <p:sp>
          <p:nvSpPr>
            <p:cNvPr id="2616" name="Google Shape;2616;p2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29"/>
          <p:cNvGrpSpPr/>
          <p:nvPr/>
        </p:nvGrpSpPr>
        <p:grpSpPr>
          <a:xfrm>
            <a:off x="6420895" y="-1455296"/>
            <a:ext cx="347400" cy="2297800"/>
            <a:chOff x="6420895" y="-1455296"/>
            <a:chExt cx="347400" cy="2297800"/>
          </a:xfrm>
        </p:grpSpPr>
        <p:sp>
          <p:nvSpPr>
            <p:cNvPr id="2622" name="Google Shape;2622;p29"/>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9"/>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29"/>
          <p:cNvGrpSpPr/>
          <p:nvPr/>
        </p:nvGrpSpPr>
        <p:grpSpPr>
          <a:xfrm>
            <a:off x="-222733" y="4310689"/>
            <a:ext cx="1507157" cy="586800"/>
            <a:chOff x="-222733" y="4310689"/>
            <a:chExt cx="1507157" cy="586800"/>
          </a:xfrm>
        </p:grpSpPr>
        <p:sp>
          <p:nvSpPr>
            <p:cNvPr id="2625" name="Google Shape;2625;p29"/>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6" name="Google Shape;2626;p29"/>
            <p:cNvGrpSpPr/>
            <p:nvPr/>
          </p:nvGrpSpPr>
          <p:grpSpPr>
            <a:xfrm>
              <a:off x="-222733" y="4537116"/>
              <a:ext cx="1105976" cy="133969"/>
              <a:chOff x="8183182" y="663852"/>
              <a:chExt cx="1475028" cy="178673"/>
            </a:xfrm>
          </p:grpSpPr>
          <p:grpSp>
            <p:nvGrpSpPr>
              <p:cNvPr id="2627" name="Google Shape;2627;p29"/>
              <p:cNvGrpSpPr/>
              <p:nvPr/>
            </p:nvGrpSpPr>
            <p:grpSpPr>
              <a:xfrm>
                <a:off x="8183182" y="774425"/>
                <a:ext cx="1178025" cy="68100"/>
                <a:chOff x="2024450" y="204150"/>
                <a:chExt cx="1178025" cy="68100"/>
              </a:xfrm>
            </p:grpSpPr>
            <p:sp>
              <p:nvSpPr>
                <p:cNvPr id="2628" name="Google Shape;2628;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29"/>
              <p:cNvGrpSpPr/>
              <p:nvPr/>
            </p:nvGrpSpPr>
            <p:grpSpPr>
              <a:xfrm>
                <a:off x="8480185" y="663852"/>
                <a:ext cx="1178025" cy="68100"/>
                <a:chOff x="2024450" y="204150"/>
                <a:chExt cx="1178025" cy="68100"/>
              </a:xfrm>
            </p:grpSpPr>
            <p:sp>
              <p:nvSpPr>
                <p:cNvPr id="2639" name="Google Shape;2639;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ble of contents 1">
  <p:cSld name="BLANK_1_1_1_1_1_1">
    <p:spTree>
      <p:nvGrpSpPr>
        <p:cNvPr id="1" name="Shape 2649"/>
        <p:cNvGrpSpPr/>
        <p:nvPr/>
      </p:nvGrpSpPr>
      <p:grpSpPr>
        <a:xfrm>
          <a:off x="0" y="0"/>
          <a:ext cx="0" cy="0"/>
          <a:chOff x="0" y="0"/>
          <a:chExt cx="0" cy="0"/>
        </a:xfrm>
      </p:grpSpPr>
      <p:pic>
        <p:nvPicPr>
          <p:cNvPr id="2650" name="Google Shape;2650;p30"/>
          <p:cNvPicPr preferRelativeResize="0"/>
          <p:nvPr/>
        </p:nvPicPr>
        <p:blipFill rotWithShape="1">
          <a:blip r:embed="rId2">
            <a:alphaModFix amt="50000"/>
          </a:blip>
          <a:srcRect l="3367" r="3357"/>
          <a:stretch/>
        </p:blipFill>
        <p:spPr>
          <a:xfrm rot="10800000" flipH="1">
            <a:off x="0" y="1"/>
            <a:ext cx="9143999" cy="5143500"/>
          </a:xfrm>
          <a:prstGeom prst="rect">
            <a:avLst/>
          </a:prstGeom>
          <a:noFill/>
          <a:ln>
            <a:noFill/>
          </a:ln>
        </p:spPr>
      </p:pic>
      <p:pic>
        <p:nvPicPr>
          <p:cNvPr id="2651" name="Google Shape;2651;p30"/>
          <p:cNvPicPr preferRelativeResize="0"/>
          <p:nvPr/>
        </p:nvPicPr>
        <p:blipFill rotWithShape="1">
          <a:blip r:embed="rId3">
            <a:alphaModFix amt="10000"/>
          </a:blip>
          <a:srcRect t="7798" b="7806"/>
          <a:stretch/>
        </p:blipFill>
        <p:spPr>
          <a:xfrm>
            <a:off x="-27000" y="0"/>
            <a:ext cx="9144003" cy="5143501"/>
          </a:xfrm>
          <a:prstGeom prst="rect">
            <a:avLst/>
          </a:prstGeom>
          <a:noFill/>
          <a:ln>
            <a:noFill/>
          </a:ln>
        </p:spPr>
      </p:pic>
      <p:sp>
        <p:nvSpPr>
          <p:cNvPr id="2652" name="Google Shape;2652;p3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653" name="Google Shape;2653;p30"/>
          <p:cNvSpPr txBox="1">
            <a:spLocks noGrp="1"/>
          </p:cNvSpPr>
          <p:nvPr>
            <p:ph type="title" idx="2" hasCustomPrompt="1"/>
          </p:nvPr>
        </p:nvSpPr>
        <p:spPr>
          <a:xfrm>
            <a:off x="1062825" y="1495775"/>
            <a:ext cx="734700" cy="484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4" name="Google Shape;2654;p30"/>
          <p:cNvSpPr txBox="1">
            <a:spLocks noGrp="1"/>
          </p:cNvSpPr>
          <p:nvPr>
            <p:ph type="title" idx="3" hasCustomPrompt="1"/>
          </p:nvPr>
        </p:nvSpPr>
        <p:spPr>
          <a:xfrm>
            <a:off x="5111275" y="1495776"/>
            <a:ext cx="734700" cy="484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5" name="Google Shape;2655;p30"/>
          <p:cNvSpPr txBox="1">
            <a:spLocks noGrp="1"/>
          </p:cNvSpPr>
          <p:nvPr>
            <p:ph type="title" idx="4" hasCustomPrompt="1"/>
          </p:nvPr>
        </p:nvSpPr>
        <p:spPr>
          <a:xfrm>
            <a:off x="1062825" y="2658850"/>
            <a:ext cx="734700" cy="484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6" name="Google Shape;2656;p30"/>
          <p:cNvSpPr txBox="1">
            <a:spLocks noGrp="1"/>
          </p:cNvSpPr>
          <p:nvPr>
            <p:ph type="title" idx="5" hasCustomPrompt="1"/>
          </p:nvPr>
        </p:nvSpPr>
        <p:spPr>
          <a:xfrm>
            <a:off x="5164100" y="2658850"/>
            <a:ext cx="734700" cy="484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7" name="Google Shape;2657;p30"/>
          <p:cNvSpPr txBox="1">
            <a:spLocks noGrp="1"/>
          </p:cNvSpPr>
          <p:nvPr>
            <p:ph type="title" idx="6" hasCustomPrompt="1"/>
          </p:nvPr>
        </p:nvSpPr>
        <p:spPr>
          <a:xfrm>
            <a:off x="1062825" y="3734051"/>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8" name="Google Shape;2658;p30"/>
          <p:cNvSpPr txBox="1">
            <a:spLocks noGrp="1"/>
          </p:cNvSpPr>
          <p:nvPr>
            <p:ph type="title" idx="7" hasCustomPrompt="1"/>
          </p:nvPr>
        </p:nvSpPr>
        <p:spPr>
          <a:xfrm>
            <a:off x="5164100" y="3821951"/>
            <a:ext cx="734700" cy="484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9" name="Google Shape;2659;p30"/>
          <p:cNvSpPr txBox="1">
            <a:spLocks noGrp="1"/>
          </p:cNvSpPr>
          <p:nvPr>
            <p:ph type="subTitle" idx="1"/>
          </p:nvPr>
        </p:nvSpPr>
        <p:spPr>
          <a:xfrm>
            <a:off x="1928524" y="1495768"/>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660" name="Google Shape;2660;p30"/>
          <p:cNvSpPr txBox="1">
            <a:spLocks noGrp="1"/>
          </p:cNvSpPr>
          <p:nvPr>
            <p:ph type="subTitle" idx="8"/>
          </p:nvPr>
        </p:nvSpPr>
        <p:spPr>
          <a:xfrm>
            <a:off x="1928524" y="2658853"/>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661" name="Google Shape;2661;p30"/>
          <p:cNvSpPr txBox="1">
            <a:spLocks noGrp="1"/>
          </p:cNvSpPr>
          <p:nvPr>
            <p:ph type="subTitle" idx="9"/>
          </p:nvPr>
        </p:nvSpPr>
        <p:spPr>
          <a:xfrm>
            <a:off x="1928524" y="3821939"/>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662" name="Google Shape;2662;p30"/>
          <p:cNvSpPr txBox="1">
            <a:spLocks noGrp="1"/>
          </p:cNvSpPr>
          <p:nvPr>
            <p:ph type="subTitle" idx="13"/>
          </p:nvPr>
        </p:nvSpPr>
        <p:spPr>
          <a:xfrm>
            <a:off x="6004125" y="1495768"/>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663" name="Google Shape;2663;p30"/>
          <p:cNvSpPr txBox="1">
            <a:spLocks noGrp="1"/>
          </p:cNvSpPr>
          <p:nvPr>
            <p:ph type="subTitle" idx="14"/>
          </p:nvPr>
        </p:nvSpPr>
        <p:spPr>
          <a:xfrm>
            <a:off x="6004121" y="2658853"/>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664" name="Google Shape;2664;p30"/>
          <p:cNvSpPr txBox="1">
            <a:spLocks noGrp="1"/>
          </p:cNvSpPr>
          <p:nvPr>
            <p:ph type="subTitle" idx="15"/>
          </p:nvPr>
        </p:nvSpPr>
        <p:spPr>
          <a:xfrm>
            <a:off x="6004124" y="3821939"/>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665" name="Google Shape;2665;p30"/>
          <p:cNvSpPr/>
          <p:nvPr/>
        </p:nvSpPr>
        <p:spPr>
          <a:xfrm rot="-7860253">
            <a:off x="-2137297" y="3490283"/>
            <a:ext cx="2776345" cy="2776345"/>
          </a:xfrm>
          <a:prstGeom prst="ellipse">
            <a:avLst/>
          </a:prstGeom>
          <a:solidFill>
            <a:srgbClr val="FFFFFF">
              <a:alpha val="25160"/>
            </a:srgbClr>
          </a:solidFill>
          <a:ln>
            <a:noFill/>
          </a:ln>
          <a:effectLst>
            <a:outerShdw blurRad="57150" dist="85725" dir="732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6" name="Google Shape;2666;p30"/>
          <p:cNvGrpSpPr/>
          <p:nvPr/>
        </p:nvGrpSpPr>
        <p:grpSpPr>
          <a:xfrm>
            <a:off x="8545139" y="86070"/>
            <a:ext cx="1552657" cy="405488"/>
            <a:chOff x="375625" y="249700"/>
            <a:chExt cx="2219350" cy="579600"/>
          </a:xfrm>
        </p:grpSpPr>
        <p:sp>
          <p:nvSpPr>
            <p:cNvPr id="2667" name="Google Shape;2667;p30"/>
            <p:cNvSpPr/>
            <p:nvPr/>
          </p:nvSpPr>
          <p:spPr>
            <a:xfrm>
              <a:off x="37562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0"/>
            <p:cNvSpPr/>
            <p:nvPr/>
          </p:nvSpPr>
          <p:spPr>
            <a:xfrm>
              <a:off x="677417"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0"/>
            <p:cNvSpPr/>
            <p:nvPr/>
          </p:nvSpPr>
          <p:spPr>
            <a:xfrm>
              <a:off x="979208"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0"/>
            <p:cNvSpPr/>
            <p:nvPr/>
          </p:nvSpPr>
          <p:spPr>
            <a:xfrm>
              <a:off x="12810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0"/>
            <p:cNvSpPr/>
            <p:nvPr/>
          </p:nvSpPr>
          <p:spPr>
            <a:xfrm>
              <a:off x="37562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0"/>
            <p:cNvSpPr/>
            <p:nvPr/>
          </p:nvSpPr>
          <p:spPr>
            <a:xfrm>
              <a:off x="677417"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0"/>
            <p:cNvSpPr/>
            <p:nvPr/>
          </p:nvSpPr>
          <p:spPr>
            <a:xfrm>
              <a:off x="979208"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0"/>
            <p:cNvSpPr/>
            <p:nvPr/>
          </p:nvSpPr>
          <p:spPr>
            <a:xfrm>
              <a:off x="12810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0"/>
            <p:cNvSpPr/>
            <p:nvPr/>
          </p:nvSpPr>
          <p:spPr>
            <a:xfrm>
              <a:off x="37562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0"/>
            <p:cNvSpPr/>
            <p:nvPr/>
          </p:nvSpPr>
          <p:spPr>
            <a:xfrm>
              <a:off x="677417"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0"/>
            <p:cNvSpPr/>
            <p:nvPr/>
          </p:nvSpPr>
          <p:spPr>
            <a:xfrm>
              <a:off x="979208"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0"/>
            <p:cNvSpPr/>
            <p:nvPr/>
          </p:nvSpPr>
          <p:spPr>
            <a:xfrm>
              <a:off x="12810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0"/>
            <p:cNvSpPr/>
            <p:nvPr/>
          </p:nvSpPr>
          <p:spPr>
            <a:xfrm>
              <a:off x="15828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0"/>
            <p:cNvSpPr/>
            <p:nvPr/>
          </p:nvSpPr>
          <p:spPr>
            <a:xfrm>
              <a:off x="1884592"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0"/>
            <p:cNvSpPr/>
            <p:nvPr/>
          </p:nvSpPr>
          <p:spPr>
            <a:xfrm>
              <a:off x="2186383"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0"/>
            <p:cNvSpPr/>
            <p:nvPr/>
          </p:nvSpPr>
          <p:spPr>
            <a:xfrm>
              <a:off x="248817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0"/>
            <p:cNvSpPr/>
            <p:nvPr/>
          </p:nvSpPr>
          <p:spPr>
            <a:xfrm>
              <a:off x="15828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0"/>
            <p:cNvSpPr/>
            <p:nvPr/>
          </p:nvSpPr>
          <p:spPr>
            <a:xfrm>
              <a:off x="1884592"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0"/>
            <p:cNvSpPr/>
            <p:nvPr/>
          </p:nvSpPr>
          <p:spPr>
            <a:xfrm>
              <a:off x="2186383"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0"/>
            <p:cNvSpPr/>
            <p:nvPr/>
          </p:nvSpPr>
          <p:spPr>
            <a:xfrm>
              <a:off x="248817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0"/>
            <p:cNvSpPr/>
            <p:nvPr/>
          </p:nvSpPr>
          <p:spPr>
            <a:xfrm>
              <a:off x="15828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0"/>
            <p:cNvSpPr/>
            <p:nvPr/>
          </p:nvSpPr>
          <p:spPr>
            <a:xfrm>
              <a:off x="1884592"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0"/>
            <p:cNvSpPr/>
            <p:nvPr/>
          </p:nvSpPr>
          <p:spPr>
            <a:xfrm>
              <a:off x="2186383"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0"/>
            <p:cNvSpPr/>
            <p:nvPr/>
          </p:nvSpPr>
          <p:spPr>
            <a:xfrm>
              <a:off x="248817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1" name="Google Shape;2691;p30"/>
          <p:cNvSpPr/>
          <p:nvPr/>
        </p:nvSpPr>
        <p:spPr>
          <a:xfrm>
            <a:off x="7569300" y="3906235"/>
            <a:ext cx="2237347" cy="2271199"/>
          </a:xfrm>
          <a:custGeom>
            <a:avLst/>
            <a:gdLst/>
            <a:ahLst/>
            <a:cxnLst/>
            <a:rect l="l" t="t" r="r" b="b"/>
            <a:pathLst>
              <a:path w="109647" h="111306" extrusionOk="0">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2" name="Google Shape;2692;p30"/>
          <p:cNvGrpSpPr/>
          <p:nvPr/>
        </p:nvGrpSpPr>
        <p:grpSpPr>
          <a:xfrm>
            <a:off x="-1048229" y="4083702"/>
            <a:ext cx="2046681" cy="1422004"/>
            <a:chOff x="7344096" y="-21948"/>
            <a:chExt cx="2046681" cy="1422004"/>
          </a:xfrm>
        </p:grpSpPr>
        <p:grpSp>
          <p:nvGrpSpPr>
            <p:cNvPr id="2693" name="Google Shape;2693;p30"/>
            <p:cNvGrpSpPr/>
            <p:nvPr/>
          </p:nvGrpSpPr>
          <p:grpSpPr>
            <a:xfrm rot="791721">
              <a:off x="7436386" y="177067"/>
              <a:ext cx="1862101" cy="1023975"/>
              <a:chOff x="6692982" y="3310455"/>
              <a:chExt cx="2352325" cy="1293550"/>
            </a:xfrm>
          </p:grpSpPr>
          <p:sp>
            <p:nvSpPr>
              <p:cNvPr id="2694" name="Google Shape;2694;p30"/>
              <p:cNvSpPr/>
              <p:nvPr/>
            </p:nvSpPr>
            <p:spPr>
              <a:xfrm rot="523720">
                <a:off x="6751670" y="3517105"/>
                <a:ext cx="2091524" cy="93360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0"/>
              <p:cNvSpPr/>
              <p:nvPr/>
            </p:nvSpPr>
            <p:spPr>
              <a:xfrm rot="523720">
                <a:off x="6895095" y="3463755"/>
                <a:ext cx="2091524" cy="93360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6" name="Google Shape;2696;p30"/>
            <p:cNvSpPr/>
            <p:nvPr/>
          </p:nvSpPr>
          <p:spPr>
            <a:xfrm>
              <a:off x="7758500" y="143075"/>
              <a:ext cx="183000" cy="18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0"/>
            <p:cNvSpPr/>
            <p:nvPr/>
          </p:nvSpPr>
          <p:spPr>
            <a:xfrm>
              <a:off x="8770525" y="1026875"/>
              <a:ext cx="183000" cy="18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2 1">
  <p:cSld name="TITLE_AND_TWO_COLUMNS_1_1">
    <p:spTree>
      <p:nvGrpSpPr>
        <p:cNvPr id="1" name="Shape 2698"/>
        <p:cNvGrpSpPr/>
        <p:nvPr/>
      </p:nvGrpSpPr>
      <p:grpSpPr>
        <a:xfrm>
          <a:off x="0" y="0"/>
          <a:ext cx="0" cy="0"/>
          <a:chOff x="0" y="0"/>
          <a:chExt cx="0" cy="0"/>
        </a:xfrm>
      </p:grpSpPr>
      <p:pic>
        <p:nvPicPr>
          <p:cNvPr id="2699" name="Google Shape;2699;p31"/>
          <p:cNvPicPr preferRelativeResize="0"/>
          <p:nvPr/>
        </p:nvPicPr>
        <p:blipFill rotWithShape="1">
          <a:blip r:embed="rId2">
            <a:alphaModFix amt="30000"/>
          </a:blip>
          <a:srcRect l="3367" r="3357"/>
          <a:stretch/>
        </p:blipFill>
        <p:spPr>
          <a:xfrm rot="10800000">
            <a:off x="3" y="1"/>
            <a:ext cx="9143999" cy="5143500"/>
          </a:xfrm>
          <a:prstGeom prst="rect">
            <a:avLst/>
          </a:prstGeom>
          <a:noFill/>
          <a:ln>
            <a:noFill/>
          </a:ln>
        </p:spPr>
      </p:pic>
      <p:pic>
        <p:nvPicPr>
          <p:cNvPr id="2700" name="Google Shape;2700;p31"/>
          <p:cNvPicPr preferRelativeResize="0"/>
          <p:nvPr/>
        </p:nvPicPr>
        <p:blipFill rotWithShape="1">
          <a:blip r:embed="rId3">
            <a:alphaModFix amt="10000"/>
          </a:blip>
          <a:srcRect t="7798" b="7806"/>
          <a:stretch/>
        </p:blipFill>
        <p:spPr>
          <a:xfrm>
            <a:off x="-27000" y="0"/>
            <a:ext cx="9144003" cy="5143501"/>
          </a:xfrm>
          <a:prstGeom prst="rect">
            <a:avLst/>
          </a:prstGeom>
          <a:noFill/>
          <a:ln>
            <a:noFill/>
          </a:ln>
        </p:spPr>
      </p:pic>
      <p:sp>
        <p:nvSpPr>
          <p:cNvPr id="2701" name="Google Shape;2701;p3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02" name="Google Shape;2702;p31"/>
          <p:cNvSpPr txBox="1">
            <a:spLocks noGrp="1"/>
          </p:cNvSpPr>
          <p:nvPr>
            <p:ph type="subTitle" idx="1"/>
          </p:nvPr>
        </p:nvSpPr>
        <p:spPr>
          <a:xfrm>
            <a:off x="2387875" y="3278000"/>
            <a:ext cx="5814300" cy="1326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03" name="Google Shape;2703;p31"/>
          <p:cNvSpPr txBox="1">
            <a:spLocks noGrp="1"/>
          </p:cNvSpPr>
          <p:nvPr>
            <p:ph type="subTitle" idx="2"/>
          </p:nvPr>
        </p:nvSpPr>
        <p:spPr>
          <a:xfrm>
            <a:off x="964075" y="1484850"/>
            <a:ext cx="5814300" cy="132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04" name="Google Shape;2704;p31"/>
          <p:cNvSpPr/>
          <p:nvPr/>
        </p:nvSpPr>
        <p:spPr>
          <a:xfrm rot="5400000">
            <a:off x="329675" y="651425"/>
            <a:ext cx="316200" cy="159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5" name="Google Shape;2705;p31"/>
          <p:cNvGrpSpPr/>
          <p:nvPr/>
        </p:nvGrpSpPr>
        <p:grpSpPr>
          <a:xfrm>
            <a:off x="7757283" y="-459623"/>
            <a:ext cx="2046681" cy="1422004"/>
            <a:chOff x="7344096" y="-21948"/>
            <a:chExt cx="2046681" cy="1422004"/>
          </a:xfrm>
        </p:grpSpPr>
        <p:grpSp>
          <p:nvGrpSpPr>
            <p:cNvPr id="2706" name="Google Shape;2706;p31"/>
            <p:cNvGrpSpPr/>
            <p:nvPr/>
          </p:nvGrpSpPr>
          <p:grpSpPr>
            <a:xfrm rot="791721">
              <a:off x="7436386" y="177067"/>
              <a:ext cx="1862101" cy="1023975"/>
              <a:chOff x="6692982" y="3310455"/>
              <a:chExt cx="2352325" cy="1293550"/>
            </a:xfrm>
          </p:grpSpPr>
          <p:sp>
            <p:nvSpPr>
              <p:cNvPr id="2707" name="Google Shape;2707;p31"/>
              <p:cNvSpPr/>
              <p:nvPr/>
            </p:nvSpPr>
            <p:spPr>
              <a:xfrm rot="523720">
                <a:off x="6751670" y="3517105"/>
                <a:ext cx="2091524" cy="93360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1"/>
              <p:cNvSpPr/>
              <p:nvPr/>
            </p:nvSpPr>
            <p:spPr>
              <a:xfrm rot="523720">
                <a:off x="6895095" y="3463755"/>
                <a:ext cx="2091524" cy="93360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9" name="Google Shape;2709;p31"/>
            <p:cNvSpPr/>
            <p:nvPr/>
          </p:nvSpPr>
          <p:spPr>
            <a:xfrm>
              <a:off x="7758500" y="143075"/>
              <a:ext cx="183000" cy="18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1"/>
            <p:cNvSpPr/>
            <p:nvPr/>
          </p:nvSpPr>
          <p:spPr>
            <a:xfrm>
              <a:off x="8770525" y="1026875"/>
              <a:ext cx="183000" cy="18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1" name="Google Shape;2711;p31"/>
          <p:cNvGrpSpPr/>
          <p:nvPr/>
        </p:nvGrpSpPr>
        <p:grpSpPr>
          <a:xfrm>
            <a:off x="-224311" y="4668020"/>
            <a:ext cx="1552657" cy="405488"/>
            <a:chOff x="375625" y="249700"/>
            <a:chExt cx="2219350" cy="579600"/>
          </a:xfrm>
        </p:grpSpPr>
        <p:sp>
          <p:nvSpPr>
            <p:cNvPr id="2712" name="Google Shape;2712;p31"/>
            <p:cNvSpPr/>
            <p:nvPr/>
          </p:nvSpPr>
          <p:spPr>
            <a:xfrm>
              <a:off x="37562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1"/>
            <p:cNvSpPr/>
            <p:nvPr/>
          </p:nvSpPr>
          <p:spPr>
            <a:xfrm>
              <a:off x="677417"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1"/>
            <p:cNvSpPr/>
            <p:nvPr/>
          </p:nvSpPr>
          <p:spPr>
            <a:xfrm>
              <a:off x="979208"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1"/>
            <p:cNvSpPr/>
            <p:nvPr/>
          </p:nvSpPr>
          <p:spPr>
            <a:xfrm>
              <a:off x="12810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1"/>
            <p:cNvSpPr/>
            <p:nvPr/>
          </p:nvSpPr>
          <p:spPr>
            <a:xfrm>
              <a:off x="37562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1"/>
            <p:cNvSpPr/>
            <p:nvPr/>
          </p:nvSpPr>
          <p:spPr>
            <a:xfrm>
              <a:off x="677417"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1"/>
            <p:cNvSpPr/>
            <p:nvPr/>
          </p:nvSpPr>
          <p:spPr>
            <a:xfrm>
              <a:off x="979208"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1"/>
            <p:cNvSpPr/>
            <p:nvPr/>
          </p:nvSpPr>
          <p:spPr>
            <a:xfrm>
              <a:off x="12810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1"/>
            <p:cNvSpPr/>
            <p:nvPr/>
          </p:nvSpPr>
          <p:spPr>
            <a:xfrm>
              <a:off x="37562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1"/>
            <p:cNvSpPr/>
            <p:nvPr/>
          </p:nvSpPr>
          <p:spPr>
            <a:xfrm>
              <a:off x="677417"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1"/>
            <p:cNvSpPr/>
            <p:nvPr/>
          </p:nvSpPr>
          <p:spPr>
            <a:xfrm>
              <a:off x="979208"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1"/>
            <p:cNvSpPr/>
            <p:nvPr/>
          </p:nvSpPr>
          <p:spPr>
            <a:xfrm>
              <a:off x="12810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1"/>
            <p:cNvSpPr/>
            <p:nvPr/>
          </p:nvSpPr>
          <p:spPr>
            <a:xfrm>
              <a:off x="15828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1"/>
            <p:cNvSpPr/>
            <p:nvPr/>
          </p:nvSpPr>
          <p:spPr>
            <a:xfrm>
              <a:off x="1884592"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1"/>
            <p:cNvSpPr/>
            <p:nvPr/>
          </p:nvSpPr>
          <p:spPr>
            <a:xfrm>
              <a:off x="2186383"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1"/>
            <p:cNvSpPr/>
            <p:nvPr/>
          </p:nvSpPr>
          <p:spPr>
            <a:xfrm>
              <a:off x="248817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1"/>
            <p:cNvSpPr/>
            <p:nvPr/>
          </p:nvSpPr>
          <p:spPr>
            <a:xfrm>
              <a:off x="15828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1"/>
            <p:cNvSpPr/>
            <p:nvPr/>
          </p:nvSpPr>
          <p:spPr>
            <a:xfrm>
              <a:off x="1884592"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1"/>
            <p:cNvSpPr/>
            <p:nvPr/>
          </p:nvSpPr>
          <p:spPr>
            <a:xfrm>
              <a:off x="2186383"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1"/>
            <p:cNvSpPr/>
            <p:nvPr/>
          </p:nvSpPr>
          <p:spPr>
            <a:xfrm>
              <a:off x="248817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1"/>
            <p:cNvSpPr/>
            <p:nvPr/>
          </p:nvSpPr>
          <p:spPr>
            <a:xfrm>
              <a:off x="15828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1"/>
            <p:cNvSpPr/>
            <p:nvPr/>
          </p:nvSpPr>
          <p:spPr>
            <a:xfrm>
              <a:off x="1884592"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1"/>
            <p:cNvSpPr/>
            <p:nvPr/>
          </p:nvSpPr>
          <p:spPr>
            <a:xfrm>
              <a:off x="2186383"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1"/>
            <p:cNvSpPr/>
            <p:nvPr/>
          </p:nvSpPr>
          <p:spPr>
            <a:xfrm>
              <a:off x="248817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9"/>
        <p:cNvGrpSpPr/>
        <p:nvPr/>
      </p:nvGrpSpPr>
      <p:grpSpPr>
        <a:xfrm>
          <a:off x="0" y="0"/>
          <a:ext cx="0" cy="0"/>
          <a:chOff x="0" y="0"/>
          <a:chExt cx="0" cy="0"/>
        </a:xfrm>
      </p:grpSpPr>
      <p:grpSp>
        <p:nvGrpSpPr>
          <p:cNvPr id="230" name="Google Shape;230;p4"/>
          <p:cNvGrpSpPr/>
          <p:nvPr/>
        </p:nvGrpSpPr>
        <p:grpSpPr>
          <a:xfrm>
            <a:off x="-24" y="-27"/>
            <a:ext cx="9143711" cy="5143338"/>
            <a:chOff x="597550" y="708125"/>
            <a:chExt cx="6449225" cy="4193850"/>
          </a:xfrm>
        </p:grpSpPr>
        <p:sp>
          <p:nvSpPr>
            <p:cNvPr id="231" name="Google Shape;231;p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4"/>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70" name="Google Shape;270;p4"/>
          <p:cNvSpPr txBox="1">
            <a:spLocks noGrp="1"/>
          </p:cNvSpPr>
          <p:nvPr>
            <p:ph type="body" idx="1"/>
          </p:nvPr>
        </p:nvSpPr>
        <p:spPr>
          <a:xfrm>
            <a:off x="713100" y="1187700"/>
            <a:ext cx="77178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grpSp>
        <p:nvGrpSpPr>
          <p:cNvPr id="271" name="Google Shape;271;p4"/>
          <p:cNvGrpSpPr/>
          <p:nvPr/>
        </p:nvGrpSpPr>
        <p:grpSpPr>
          <a:xfrm rot="5400000" flipH="1">
            <a:off x="7845446" y="144030"/>
            <a:ext cx="1823016" cy="296643"/>
            <a:chOff x="7857346" y="3902355"/>
            <a:chExt cx="1823016" cy="296643"/>
          </a:xfrm>
        </p:grpSpPr>
        <p:sp>
          <p:nvSpPr>
            <p:cNvPr id="272" name="Google Shape;272;p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4"/>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4"/>
          <p:cNvGrpSpPr/>
          <p:nvPr/>
        </p:nvGrpSpPr>
        <p:grpSpPr>
          <a:xfrm>
            <a:off x="8085946" y="4723543"/>
            <a:ext cx="1823016" cy="196994"/>
            <a:chOff x="8085946" y="4723543"/>
            <a:chExt cx="1823016" cy="196994"/>
          </a:xfrm>
        </p:grpSpPr>
        <p:sp>
          <p:nvSpPr>
            <p:cNvPr id="280" name="Google Shape;280;p4"/>
            <p:cNvSpPr/>
            <p:nvPr/>
          </p:nvSpPr>
          <p:spPr>
            <a:xfrm rot="10800000" flipH="1">
              <a:off x="8184816" y="4723543"/>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rot="10800000" flipH="1">
              <a:off x="8085946" y="4828583"/>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rot="10800000" flipH="1">
              <a:off x="8110687" y="4853293"/>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4"/>
          <p:cNvGrpSpPr/>
          <p:nvPr/>
        </p:nvGrpSpPr>
        <p:grpSpPr>
          <a:xfrm>
            <a:off x="-243064" y="160512"/>
            <a:ext cx="1105976" cy="133969"/>
            <a:chOff x="8183182" y="663852"/>
            <a:chExt cx="1475028" cy="178673"/>
          </a:xfrm>
        </p:grpSpPr>
        <p:grpSp>
          <p:nvGrpSpPr>
            <p:cNvPr id="284" name="Google Shape;284;p4"/>
            <p:cNvGrpSpPr/>
            <p:nvPr/>
          </p:nvGrpSpPr>
          <p:grpSpPr>
            <a:xfrm>
              <a:off x="8183182" y="774425"/>
              <a:ext cx="1178025" cy="68100"/>
              <a:chOff x="2024450" y="204150"/>
              <a:chExt cx="1178025" cy="68100"/>
            </a:xfrm>
          </p:grpSpPr>
          <p:sp>
            <p:nvSpPr>
              <p:cNvPr id="285" name="Google Shape;285;p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4"/>
            <p:cNvGrpSpPr/>
            <p:nvPr/>
          </p:nvGrpSpPr>
          <p:grpSpPr>
            <a:xfrm>
              <a:off x="8480185" y="663852"/>
              <a:ext cx="1178025" cy="68100"/>
              <a:chOff x="2024450" y="204150"/>
              <a:chExt cx="1178025" cy="68100"/>
            </a:xfrm>
          </p:grpSpPr>
          <p:sp>
            <p:nvSpPr>
              <p:cNvPr id="296" name="Google Shape;296;p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6" name="Google Shape;306;p4"/>
          <p:cNvSpPr/>
          <p:nvPr/>
        </p:nvSpPr>
        <p:spPr>
          <a:xfrm>
            <a:off x="-1568655" y="3363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rot="10800000">
            <a:off x="12" y="38590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1 1">
  <p:cSld name="TITLE_AND_TWO_COLUMNS_1_2">
    <p:spTree>
      <p:nvGrpSpPr>
        <p:cNvPr id="1" name="Shape 2736"/>
        <p:cNvGrpSpPr/>
        <p:nvPr/>
      </p:nvGrpSpPr>
      <p:grpSpPr>
        <a:xfrm>
          <a:off x="0" y="0"/>
          <a:ext cx="0" cy="0"/>
          <a:chOff x="0" y="0"/>
          <a:chExt cx="0" cy="0"/>
        </a:xfrm>
      </p:grpSpPr>
      <p:pic>
        <p:nvPicPr>
          <p:cNvPr id="2737" name="Google Shape;2737;p32"/>
          <p:cNvPicPr preferRelativeResize="0"/>
          <p:nvPr/>
        </p:nvPicPr>
        <p:blipFill rotWithShape="1">
          <a:blip r:embed="rId2">
            <a:alphaModFix amt="50000"/>
          </a:blip>
          <a:srcRect l="3367" r="3357"/>
          <a:stretch/>
        </p:blipFill>
        <p:spPr>
          <a:xfrm>
            <a:off x="0" y="1"/>
            <a:ext cx="9143999" cy="5143500"/>
          </a:xfrm>
          <a:prstGeom prst="rect">
            <a:avLst/>
          </a:prstGeom>
          <a:noFill/>
          <a:ln>
            <a:noFill/>
          </a:ln>
        </p:spPr>
      </p:pic>
      <p:grpSp>
        <p:nvGrpSpPr>
          <p:cNvPr id="2738" name="Google Shape;2738;p32"/>
          <p:cNvGrpSpPr/>
          <p:nvPr/>
        </p:nvGrpSpPr>
        <p:grpSpPr>
          <a:xfrm>
            <a:off x="-968717" y="-459623"/>
            <a:ext cx="10772681" cy="4989154"/>
            <a:chOff x="-968717" y="-459623"/>
            <a:chExt cx="10772681" cy="4989154"/>
          </a:xfrm>
        </p:grpSpPr>
        <p:grpSp>
          <p:nvGrpSpPr>
            <p:cNvPr id="2739" name="Google Shape;2739;p32"/>
            <p:cNvGrpSpPr/>
            <p:nvPr/>
          </p:nvGrpSpPr>
          <p:grpSpPr>
            <a:xfrm>
              <a:off x="7757283" y="-459623"/>
              <a:ext cx="2046681" cy="1422004"/>
              <a:chOff x="7344096" y="-21948"/>
              <a:chExt cx="2046681" cy="1422004"/>
            </a:xfrm>
          </p:grpSpPr>
          <p:grpSp>
            <p:nvGrpSpPr>
              <p:cNvPr id="2740" name="Google Shape;2740;p32"/>
              <p:cNvGrpSpPr/>
              <p:nvPr/>
            </p:nvGrpSpPr>
            <p:grpSpPr>
              <a:xfrm rot="791721">
                <a:off x="7436386" y="177067"/>
                <a:ext cx="1862101" cy="1023975"/>
                <a:chOff x="6692982" y="3310455"/>
                <a:chExt cx="2352325" cy="1293550"/>
              </a:xfrm>
            </p:grpSpPr>
            <p:sp>
              <p:nvSpPr>
                <p:cNvPr id="2741" name="Google Shape;2741;p32"/>
                <p:cNvSpPr/>
                <p:nvPr/>
              </p:nvSpPr>
              <p:spPr>
                <a:xfrm rot="523720">
                  <a:off x="6751670" y="3517105"/>
                  <a:ext cx="2091524" cy="93360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2"/>
                <p:cNvSpPr/>
                <p:nvPr/>
              </p:nvSpPr>
              <p:spPr>
                <a:xfrm rot="523720">
                  <a:off x="6895095" y="3463755"/>
                  <a:ext cx="2091524" cy="93360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3" name="Google Shape;2743;p32"/>
              <p:cNvSpPr/>
              <p:nvPr/>
            </p:nvSpPr>
            <p:spPr>
              <a:xfrm>
                <a:off x="7758500" y="143075"/>
                <a:ext cx="183000" cy="18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2"/>
              <p:cNvSpPr/>
              <p:nvPr/>
            </p:nvSpPr>
            <p:spPr>
              <a:xfrm>
                <a:off x="8770525" y="1026875"/>
                <a:ext cx="183000" cy="18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5" name="Google Shape;2745;p32"/>
            <p:cNvGrpSpPr/>
            <p:nvPr/>
          </p:nvGrpSpPr>
          <p:grpSpPr>
            <a:xfrm>
              <a:off x="-968717" y="3107527"/>
              <a:ext cx="2046681" cy="1422004"/>
              <a:chOff x="7344096" y="-21948"/>
              <a:chExt cx="2046681" cy="1422004"/>
            </a:xfrm>
          </p:grpSpPr>
          <p:grpSp>
            <p:nvGrpSpPr>
              <p:cNvPr id="2746" name="Google Shape;2746;p32"/>
              <p:cNvGrpSpPr/>
              <p:nvPr/>
            </p:nvGrpSpPr>
            <p:grpSpPr>
              <a:xfrm rot="791721">
                <a:off x="7436386" y="177067"/>
                <a:ext cx="1862101" cy="1023975"/>
                <a:chOff x="6692982" y="3310455"/>
                <a:chExt cx="2352325" cy="1293550"/>
              </a:xfrm>
            </p:grpSpPr>
            <p:sp>
              <p:nvSpPr>
                <p:cNvPr id="2747" name="Google Shape;2747;p32"/>
                <p:cNvSpPr/>
                <p:nvPr/>
              </p:nvSpPr>
              <p:spPr>
                <a:xfrm rot="523720">
                  <a:off x="6751670" y="3517105"/>
                  <a:ext cx="2091524" cy="93360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2"/>
                <p:cNvSpPr/>
                <p:nvPr/>
              </p:nvSpPr>
              <p:spPr>
                <a:xfrm rot="523720">
                  <a:off x="6895095" y="3463755"/>
                  <a:ext cx="2091524" cy="93360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9" name="Google Shape;2749;p32"/>
              <p:cNvSpPr/>
              <p:nvPr/>
            </p:nvSpPr>
            <p:spPr>
              <a:xfrm>
                <a:off x="7758500" y="143075"/>
                <a:ext cx="183000" cy="18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2"/>
              <p:cNvSpPr/>
              <p:nvPr/>
            </p:nvSpPr>
            <p:spPr>
              <a:xfrm>
                <a:off x="8770525" y="1026875"/>
                <a:ext cx="183000" cy="18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751" name="Google Shape;2751;p32"/>
          <p:cNvPicPr preferRelativeResize="0"/>
          <p:nvPr/>
        </p:nvPicPr>
        <p:blipFill rotWithShape="1">
          <a:blip r:embed="rId3">
            <a:alphaModFix amt="10000"/>
          </a:blip>
          <a:srcRect t="7798" b="7806"/>
          <a:stretch/>
        </p:blipFill>
        <p:spPr>
          <a:xfrm>
            <a:off x="-27000" y="0"/>
            <a:ext cx="9144003" cy="5143501"/>
          </a:xfrm>
          <a:prstGeom prst="rect">
            <a:avLst/>
          </a:prstGeom>
          <a:noFill/>
          <a:ln>
            <a:noFill/>
          </a:ln>
        </p:spPr>
      </p:pic>
      <p:sp>
        <p:nvSpPr>
          <p:cNvPr id="2752" name="Google Shape;2752;p3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53" name="Google Shape;2753;p32"/>
          <p:cNvSpPr txBox="1">
            <a:spLocks noGrp="1"/>
          </p:cNvSpPr>
          <p:nvPr>
            <p:ph type="subTitle" idx="1"/>
          </p:nvPr>
        </p:nvSpPr>
        <p:spPr>
          <a:xfrm>
            <a:off x="5012643" y="2367525"/>
            <a:ext cx="2460900" cy="180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4" name="Google Shape;2754;p32"/>
          <p:cNvSpPr txBox="1">
            <a:spLocks noGrp="1"/>
          </p:cNvSpPr>
          <p:nvPr>
            <p:ph type="subTitle" idx="2"/>
          </p:nvPr>
        </p:nvSpPr>
        <p:spPr>
          <a:xfrm>
            <a:off x="1670457" y="2367525"/>
            <a:ext cx="2460900" cy="180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5" name="Google Shape;2755;p32"/>
          <p:cNvSpPr txBox="1">
            <a:spLocks noGrp="1"/>
          </p:cNvSpPr>
          <p:nvPr>
            <p:ph type="subTitle" idx="3"/>
          </p:nvPr>
        </p:nvSpPr>
        <p:spPr>
          <a:xfrm>
            <a:off x="1670457" y="1808625"/>
            <a:ext cx="24609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56" name="Google Shape;2756;p32"/>
          <p:cNvSpPr txBox="1">
            <a:spLocks noGrp="1"/>
          </p:cNvSpPr>
          <p:nvPr>
            <p:ph type="subTitle" idx="4"/>
          </p:nvPr>
        </p:nvSpPr>
        <p:spPr>
          <a:xfrm>
            <a:off x="5012643" y="1808625"/>
            <a:ext cx="24609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57" name="Google Shape;2757;p32"/>
          <p:cNvSpPr/>
          <p:nvPr/>
        </p:nvSpPr>
        <p:spPr>
          <a:xfrm rot="5400000">
            <a:off x="329675" y="651425"/>
            <a:ext cx="316200" cy="159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2"/>
          <p:cNvSpPr/>
          <p:nvPr/>
        </p:nvSpPr>
        <p:spPr>
          <a:xfrm>
            <a:off x="7586115" y="3561232"/>
            <a:ext cx="2559709" cy="2598439"/>
          </a:xfrm>
          <a:custGeom>
            <a:avLst/>
            <a:gdLst/>
            <a:ahLst/>
            <a:cxnLst/>
            <a:rect l="l" t="t" r="r" b="b"/>
            <a:pathLst>
              <a:path w="109647" h="111306" extrusionOk="0">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2759"/>
        <p:cNvGrpSpPr/>
        <p:nvPr/>
      </p:nvGrpSpPr>
      <p:grpSpPr>
        <a:xfrm>
          <a:off x="0" y="0"/>
          <a:ext cx="0" cy="0"/>
          <a:chOff x="0" y="0"/>
          <a:chExt cx="0" cy="0"/>
        </a:xfrm>
      </p:grpSpPr>
      <p:pic>
        <p:nvPicPr>
          <p:cNvPr id="2760" name="Google Shape;2760;p33"/>
          <p:cNvPicPr preferRelativeResize="0"/>
          <p:nvPr/>
        </p:nvPicPr>
        <p:blipFill rotWithShape="1">
          <a:blip r:embed="rId2">
            <a:alphaModFix amt="30000"/>
          </a:blip>
          <a:srcRect l="3367" r="3357"/>
          <a:stretch/>
        </p:blipFill>
        <p:spPr>
          <a:xfrm>
            <a:off x="0" y="0"/>
            <a:ext cx="9143999" cy="5143500"/>
          </a:xfrm>
          <a:prstGeom prst="rect">
            <a:avLst/>
          </a:prstGeom>
          <a:noFill/>
          <a:ln>
            <a:noFill/>
          </a:ln>
        </p:spPr>
      </p:pic>
      <p:pic>
        <p:nvPicPr>
          <p:cNvPr id="2761" name="Google Shape;2761;p33"/>
          <p:cNvPicPr preferRelativeResize="0"/>
          <p:nvPr/>
        </p:nvPicPr>
        <p:blipFill rotWithShape="1">
          <a:blip r:embed="rId3">
            <a:alphaModFix amt="10000"/>
          </a:blip>
          <a:srcRect t="7798" b="7806"/>
          <a:stretch/>
        </p:blipFill>
        <p:spPr>
          <a:xfrm>
            <a:off x="-27000" y="0"/>
            <a:ext cx="9144003" cy="5143501"/>
          </a:xfrm>
          <a:prstGeom prst="rect">
            <a:avLst/>
          </a:prstGeom>
          <a:noFill/>
          <a:ln>
            <a:noFill/>
          </a:ln>
        </p:spPr>
      </p:pic>
      <p:sp>
        <p:nvSpPr>
          <p:cNvPr id="2762" name="Google Shape;276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63" name="Google Shape;2763;p33"/>
          <p:cNvSpPr txBox="1">
            <a:spLocks noGrp="1"/>
          </p:cNvSpPr>
          <p:nvPr>
            <p:ph type="subTitle" idx="1"/>
          </p:nvPr>
        </p:nvSpPr>
        <p:spPr>
          <a:xfrm>
            <a:off x="798150" y="2671352"/>
            <a:ext cx="2394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4" name="Google Shape;2764;p33"/>
          <p:cNvSpPr txBox="1">
            <a:spLocks noGrp="1"/>
          </p:cNvSpPr>
          <p:nvPr>
            <p:ph type="subTitle" idx="2"/>
          </p:nvPr>
        </p:nvSpPr>
        <p:spPr>
          <a:xfrm>
            <a:off x="3374850" y="2671351"/>
            <a:ext cx="2394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5" name="Google Shape;2765;p33"/>
          <p:cNvSpPr txBox="1">
            <a:spLocks noGrp="1"/>
          </p:cNvSpPr>
          <p:nvPr>
            <p:ph type="subTitle" idx="3"/>
          </p:nvPr>
        </p:nvSpPr>
        <p:spPr>
          <a:xfrm>
            <a:off x="5951550" y="2671354"/>
            <a:ext cx="2394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6" name="Google Shape;2766;p33"/>
          <p:cNvSpPr txBox="1">
            <a:spLocks noGrp="1"/>
          </p:cNvSpPr>
          <p:nvPr>
            <p:ph type="subTitle" idx="4"/>
          </p:nvPr>
        </p:nvSpPr>
        <p:spPr>
          <a:xfrm>
            <a:off x="798150" y="2197550"/>
            <a:ext cx="2394300" cy="473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67" name="Google Shape;2767;p33"/>
          <p:cNvSpPr txBox="1">
            <a:spLocks noGrp="1"/>
          </p:cNvSpPr>
          <p:nvPr>
            <p:ph type="subTitle" idx="5"/>
          </p:nvPr>
        </p:nvSpPr>
        <p:spPr>
          <a:xfrm>
            <a:off x="3374850" y="2197550"/>
            <a:ext cx="2394300" cy="473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68" name="Google Shape;2768;p33"/>
          <p:cNvSpPr txBox="1">
            <a:spLocks noGrp="1"/>
          </p:cNvSpPr>
          <p:nvPr>
            <p:ph type="subTitle" idx="6"/>
          </p:nvPr>
        </p:nvSpPr>
        <p:spPr>
          <a:xfrm>
            <a:off x="5951550" y="2197550"/>
            <a:ext cx="2394300" cy="473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769" name="Google Shape;2769;p33"/>
          <p:cNvGrpSpPr/>
          <p:nvPr/>
        </p:nvGrpSpPr>
        <p:grpSpPr>
          <a:xfrm>
            <a:off x="8083126" y="4668020"/>
            <a:ext cx="1552657" cy="405488"/>
            <a:chOff x="375625" y="249700"/>
            <a:chExt cx="2219350" cy="579600"/>
          </a:xfrm>
        </p:grpSpPr>
        <p:sp>
          <p:nvSpPr>
            <p:cNvPr id="2770" name="Google Shape;2770;p33"/>
            <p:cNvSpPr/>
            <p:nvPr/>
          </p:nvSpPr>
          <p:spPr>
            <a:xfrm>
              <a:off x="37562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3"/>
            <p:cNvSpPr/>
            <p:nvPr/>
          </p:nvSpPr>
          <p:spPr>
            <a:xfrm>
              <a:off x="677417"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3"/>
            <p:cNvSpPr/>
            <p:nvPr/>
          </p:nvSpPr>
          <p:spPr>
            <a:xfrm>
              <a:off x="979208"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3"/>
            <p:cNvSpPr/>
            <p:nvPr/>
          </p:nvSpPr>
          <p:spPr>
            <a:xfrm>
              <a:off x="12810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3"/>
            <p:cNvSpPr/>
            <p:nvPr/>
          </p:nvSpPr>
          <p:spPr>
            <a:xfrm>
              <a:off x="37562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3"/>
            <p:cNvSpPr/>
            <p:nvPr/>
          </p:nvSpPr>
          <p:spPr>
            <a:xfrm>
              <a:off x="677417"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3"/>
            <p:cNvSpPr/>
            <p:nvPr/>
          </p:nvSpPr>
          <p:spPr>
            <a:xfrm>
              <a:off x="979208"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3"/>
            <p:cNvSpPr/>
            <p:nvPr/>
          </p:nvSpPr>
          <p:spPr>
            <a:xfrm>
              <a:off x="12810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3"/>
            <p:cNvSpPr/>
            <p:nvPr/>
          </p:nvSpPr>
          <p:spPr>
            <a:xfrm>
              <a:off x="37562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3"/>
            <p:cNvSpPr/>
            <p:nvPr/>
          </p:nvSpPr>
          <p:spPr>
            <a:xfrm>
              <a:off x="677417"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3"/>
            <p:cNvSpPr/>
            <p:nvPr/>
          </p:nvSpPr>
          <p:spPr>
            <a:xfrm>
              <a:off x="979208"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3"/>
            <p:cNvSpPr/>
            <p:nvPr/>
          </p:nvSpPr>
          <p:spPr>
            <a:xfrm>
              <a:off x="12810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3"/>
            <p:cNvSpPr/>
            <p:nvPr/>
          </p:nvSpPr>
          <p:spPr>
            <a:xfrm>
              <a:off x="15828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3"/>
            <p:cNvSpPr/>
            <p:nvPr/>
          </p:nvSpPr>
          <p:spPr>
            <a:xfrm>
              <a:off x="1884592"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3"/>
            <p:cNvSpPr/>
            <p:nvPr/>
          </p:nvSpPr>
          <p:spPr>
            <a:xfrm>
              <a:off x="2186383"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3"/>
            <p:cNvSpPr/>
            <p:nvPr/>
          </p:nvSpPr>
          <p:spPr>
            <a:xfrm>
              <a:off x="248817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3"/>
            <p:cNvSpPr/>
            <p:nvPr/>
          </p:nvSpPr>
          <p:spPr>
            <a:xfrm>
              <a:off x="15828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3"/>
            <p:cNvSpPr/>
            <p:nvPr/>
          </p:nvSpPr>
          <p:spPr>
            <a:xfrm>
              <a:off x="1884592"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3"/>
            <p:cNvSpPr/>
            <p:nvPr/>
          </p:nvSpPr>
          <p:spPr>
            <a:xfrm>
              <a:off x="2186383"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3"/>
            <p:cNvSpPr/>
            <p:nvPr/>
          </p:nvSpPr>
          <p:spPr>
            <a:xfrm>
              <a:off x="248817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3"/>
            <p:cNvSpPr/>
            <p:nvPr/>
          </p:nvSpPr>
          <p:spPr>
            <a:xfrm>
              <a:off x="15828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3"/>
            <p:cNvSpPr/>
            <p:nvPr/>
          </p:nvSpPr>
          <p:spPr>
            <a:xfrm>
              <a:off x="1884592"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3"/>
            <p:cNvSpPr/>
            <p:nvPr/>
          </p:nvSpPr>
          <p:spPr>
            <a:xfrm>
              <a:off x="2186383"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3"/>
            <p:cNvSpPr/>
            <p:nvPr/>
          </p:nvSpPr>
          <p:spPr>
            <a:xfrm>
              <a:off x="248817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33"/>
          <p:cNvGrpSpPr/>
          <p:nvPr/>
        </p:nvGrpSpPr>
        <p:grpSpPr>
          <a:xfrm>
            <a:off x="-1335850" y="-1355925"/>
            <a:ext cx="11758025" cy="7969725"/>
            <a:chOff x="-1335850" y="-1355925"/>
            <a:chExt cx="11758025" cy="7969725"/>
          </a:xfrm>
        </p:grpSpPr>
        <p:sp>
          <p:nvSpPr>
            <p:cNvPr id="2795" name="Google Shape;2795;p33"/>
            <p:cNvSpPr/>
            <p:nvPr/>
          </p:nvSpPr>
          <p:spPr>
            <a:xfrm>
              <a:off x="7681000" y="-1355925"/>
              <a:ext cx="2741175" cy="2782650"/>
            </a:xfrm>
            <a:custGeom>
              <a:avLst/>
              <a:gdLst/>
              <a:ahLst/>
              <a:cxnLst/>
              <a:rect l="l" t="t" r="r" b="b"/>
              <a:pathLst>
                <a:path w="109647" h="111306" extrusionOk="0">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3"/>
            <p:cNvSpPr/>
            <p:nvPr/>
          </p:nvSpPr>
          <p:spPr>
            <a:xfrm>
              <a:off x="-1335850" y="3831150"/>
              <a:ext cx="2741175" cy="2782650"/>
            </a:xfrm>
            <a:custGeom>
              <a:avLst/>
              <a:gdLst/>
              <a:ahLst/>
              <a:cxnLst/>
              <a:rect l="l" t="t" r="r" b="b"/>
              <a:pathLst>
                <a:path w="109647" h="111306" extrusionOk="0">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7" name="Google Shape;2797;p33"/>
          <p:cNvSpPr/>
          <p:nvPr/>
        </p:nvSpPr>
        <p:spPr>
          <a:xfrm rot="5400000">
            <a:off x="329675" y="651425"/>
            <a:ext cx="316200" cy="159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1 1">
  <p:cSld name="SECTION_HEADER_1">
    <p:spTree>
      <p:nvGrpSpPr>
        <p:cNvPr id="1" name="Shape 2798"/>
        <p:cNvGrpSpPr/>
        <p:nvPr/>
      </p:nvGrpSpPr>
      <p:grpSpPr>
        <a:xfrm>
          <a:off x="0" y="0"/>
          <a:ext cx="0" cy="0"/>
          <a:chOff x="0" y="0"/>
          <a:chExt cx="0" cy="0"/>
        </a:xfrm>
      </p:grpSpPr>
      <p:pic>
        <p:nvPicPr>
          <p:cNvPr id="2799" name="Google Shape;2799;p34"/>
          <p:cNvPicPr preferRelativeResize="0"/>
          <p:nvPr/>
        </p:nvPicPr>
        <p:blipFill rotWithShape="1">
          <a:blip r:embed="rId2">
            <a:alphaModFix amt="50000"/>
          </a:blip>
          <a:srcRect l="3367" r="3357"/>
          <a:stretch/>
        </p:blipFill>
        <p:spPr>
          <a:xfrm rot="10800000" flipH="1">
            <a:off x="0" y="1"/>
            <a:ext cx="9143999" cy="5143500"/>
          </a:xfrm>
          <a:prstGeom prst="rect">
            <a:avLst/>
          </a:prstGeom>
          <a:noFill/>
          <a:ln>
            <a:noFill/>
          </a:ln>
        </p:spPr>
      </p:pic>
      <p:pic>
        <p:nvPicPr>
          <p:cNvPr id="2800" name="Google Shape;2800;p34"/>
          <p:cNvPicPr preferRelativeResize="0"/>
          <p:nvPr/>
        </p:nvPicPr>
        <p:blipFill rotWithShape="1">
          <a:blip r:embed="rId3">
            <a:alphaModFix amt="10000"/>
          </a:blip>
          <a:srcRect t="7798" b="7806"/>
          <a:stretch/>
        </p:blipFill>
        <p:spPr>
          <a:xfrm>
            <a:off x="-27000" y="0"/>
            <a:ext cx="9144003" cy="5143501"/>
          </a:xfrm>
          <a:prstGeom prst="rect">
            <a:avLst/>
          </a:prstGeom>
          <a:noFill/>
          <a:ln>
            <a:noFill/>
          </a:ln>
        </p:spPr>
      </p:pic>
      <p:sp>
        <p:nvSpPr>
          <p:cNvPr id="2801" name="Google Shape;2801;p34"/>
          <p:cNvSpPr txBox="1">
            <a:spLocks noGrp="1"/>
          </p:cNvSpPr>
          <p:nvPr>
            <p:ph type="title"/>
          </p:nvPr>
        </p:nvSpPr>
        <p:spPr>
          <a:xfrm>
            <a:off x="2038200" y="2931650"/>
            <a:ext cx="5067600" cy="97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02" name="Google Shape;2802;p34"/>
          <p:cNvSpPr txBox="1">
            <a:spLocks noGrp="1"/>
          </p:cNvSpPr>
          <p:nvPr>
            <p:ph type="title" idx="2" hasCustomPrompt="1"/>
          </p:nvPr>
        </p:nvSpPr>
        <p:spPr>
          <a:xfrm>
            <a:off x="3869100" y="1007550"/>
            <a:ext cx="1405800" cy="1136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8000" b="0">
                <a:solidFill>
                  <a:schemeClr val="accent1"/>
                </a:solidFill>
                <a:latin typeface="Urbanist Black"/>
                <a:ea typeface="Urbanist Black"/>
                <a:cs typeface="Urbanist Black"/>
                <a:sym typeface="Urbanist Black"/>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803" name="Google Shape;2803;p34"/>
          <p:cNvGrpSpPr/>
          <p:nvPr/>
        </p:nvGrpSpPr>
        <p:grpSpPr>
          <a:xfrm>
            <a:off x="192014" y="4668020"/>
            <a:ext cx="1552657" cy="405488"/>
            <a:chOff x="375625" y="249700"/>
            <a:chExt cx="2219350" cy="579600"/>
          </a:xfrm>
        </p:grpSpPr>
        <p:sp>
          <p:nvSpPr>
            <p:cNvPr id="2804" name="Google Shape;2804;p34"/>
            <p:cNvSpPr/>
            <p:nvPr/>
          </p:nvSpPr>
          <p:spPr>
            <a:xfrm>
              <a:off x="37562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4"/>
            <p:cNvSpPr/>
            <p:nvPr/>
          </p:nvSpPr>
          <p:spPr>
            <a:xfrm>
              <a:off x="677417"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4"/>
            <p:cNvSpPr/>
            <p:nvPr/>
          </p:nvSpPr>
          <p:spPr>
            <a:xfrm>
              <a:off x="979208"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4"/>
            <p:cNvSpPr/>
            <p:nvPr/>
          </p:nvSpPr>
          <p:spPr>
            <a:xfrm>
              <a:off x="12810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4"/>
            <p:cNvSpPr/>
            <p:nvPr/>
          </p:nvSpPr>
          <p:spPr>
            <a:xfrm>
              <a:off x="37562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4"/>
            <p:cNvSpPr/>
            <p:nvPr/>
          </p:nvSpPr>
          <p:spPr>
            <a:xfrm>
              <a:off x="677417"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4"/>
            <p:cNvSpPr/>
            <p:nvPr/>
          </p:nvSpPr>
          <p:spPr>
            <a:xfrm>
              <a:off x="979208"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4"/>
            <p:cNvSpPr/>
            <p:nvPr/>
          </p:nvSpPr>
          <p:spPr>
            <a:xfrm>
              <a:off x="12810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4"/>
            <p:cNvSpPr/>
            <p:nvPr/>
          </p:nvSpPr>
          <p:spPr>
            <a:xfrm>
              <a:off x="37562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4"/>
            <p:cNvSpPr/>
            <p:nvPr/>
          </p:nvSpPr>
          <p:spPr>
            <a:xfrm>
              <a:off x="677417"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4"/>
            <p:cNvSpPr/>
            <p:nvPr/>
          </p:nvSpPr>
          <p:spPr>
            <a:xfrm>
              <a:off x="979208"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4"/>
            <p:cNvSpPr/>
            <p:nvPr/>
          </p:nvSpPr>
          <p:spPr>
            <a:xfrm>
              <a:off x="12810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4"/>
            <p:cNvSpPr/>
            <p:nvPr/>
          </p:nvSpPr>
          <p:spPr>
            <a:xfrm>
              <a:off x="15828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4"/>
            <p:cNvSpPr/>
            <p:nvPr/>
          </p:nvSpPr>
          <p:spPr>
            <a:xfrm>
              <a:off x="1884592"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4"/>
            <p:cNvSpPr/>
            <p:nvPr/>
          </p:nvSpPr>
          <p:spPr>
            <a:xfrm>
              <a:off x="2186383"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4"/>
            <p:cNvSpPr/>
            <p:nvPr/>
          </p:nvSpPr>
          <p:spPr>
            <a:xfrm>
              <a:off x="248817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4"/>
            <p:cNvSpPr/>
            <p:nvPr/>
          </p:nvSpPr>
          <p:spPr>
            <a:xfrm>
              <a:off x="15828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4"/>
            <p:cNvSpPr/>
            <p:nvPr/>
          </p:nvSpPr>
          <p:spPr>
            <a:xfrm>
              <a:off x="1884592"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4"/>
            <p:cNvSpPr/>
            <p:nvPr/>
          </p:nvSpPr>
          <p:spPr>
            <a:xfrm>
              <a:off x="2186383"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4"/>
            <p:cNvSpPr/>
            <p:nvPr/>
          </p:nvSpPr>
          <p:spPr>
            <a:xfrm>
              <a:off x="248817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4"/>
            <p:cNvSpPr/>
            <p:nvPr/>
          </p:nvSpPr>
          <p:spPr>
            <a:xfrm>
              <a:off x="15828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4"/>
            <p:cNvSpPr/>
            <p:nvPr/>
          </p:nvSpPr>
          <p:spPr>
            <a:xfrm>
              <a:off x="1884592"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4"/>
            <p:cNvSpPr/>
            <p:nvPr/>
          </p:nvSpPr>
          <p:spPr>
            <a:xfrm>
              <a:off x="2186383"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4"/>
            <p:cNvSpPr/>
            <p:nvPr/>
          </p:nvSpPr>
          <p:spPr>
            <a:xfrm>
              <a:off x="248817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8" name="Google Shape;2828;p34"/>
          <p:cNvGrpSpPr/>
          <p:nvPr/>
        </p:nvGrpSpPr>
        <p:grpSpPr>
          <a:xfrm>
            <a:off x="-787775" y="-596090"/>
            <a:ext cx="10935338" cy="6779465"/>
            <a:chOff x="-787775" y="-596090"/>
            <a:chExt cx="10935338" cy="6779465"/>
          </a:xfrm>
        </p:grpSpPr>
        <p:sp>
          <p:nvSpPr>
            <p:cNvPr id="2829" name="Google Shape;2829;p34"/>
            <p:cNvSpPr/>
            <p:nvPr/>
          </p:nvSpPr>
          <p:spPr>
            <a:xfrm>
              <a:off x="7406388" y="3400725"/>
              <a:ext cx="2741175" cy="2782650"/>
            </a:xfrm>
            <a:custGeom>
              <a:avLst/>
              <a:gdLst/>
              <a:ahLst/>
              <a:cxnLst/>
              <a:rect l="l" t="t" r="r" b="b"/>
              <a:pathLst>
                <a:path w="109647" h="111306" extrusionOk="0">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4"/>
            <p:cNvSpPr/>
            <p:nvPr/>
          </p:nvSpPr>
          <p:spPr>
            <a:xfrm>
              <a:off x="-787775" y="-596090"/>
              <a:ext cx="2237347" cy="2271199"/>
            </a:xfrm>
            <a:custGeom>
              <a:avLst/>
              <a:gdLst/>
              <a:ahLst/>
              <a:cxnLst/>
              <a:rect l="l" t="t" r="r" b="b"/>
              <a:pathLst>
                <a:path w="109647" h="111306" extrusionOk="0">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2 1">
  <p:cSld name="TITLE_ONLY_2">
    <p:spTree>
      <p:nvGrpSpPr>
        <p:cNvPr id="1" name="Shape 2831"/>
        <p:cNvGrpSpPr/>
        <p:nvPr/>
      </p:nvGrpSpPr>
      <p:grpSpPr>
        <a:xfrm>
          <a:off x="0" y="0"/>
          <a:ext cx="0" cy="0"/>
          <a:chOff x="0" y="0"/>
          <a:chExt cx="0" cy="0"/>
        </a:xfrm>
      </p:grpSpPr>
      <p:pic>
        <p:nvPicPr>
          <p:cNvPr id="2832" name="Google Shape;2832;p35"/>
          <p:cNvPicPr preferRelativeResize="0"/>
          <p:nvPr/>
        </p:nvPicPr>
        <p:blipFill rotWithShape="1">
          <a:blip r:embed="rId2">
            <a:alphaModFix amt="28000"/>
          </a:blip>
          <a:srcRect l="3367" r="3357"/>
          <a:stretch/>
        </p:blipFill>
        <p:spPr>
          <a:xfrm>
            <a:off x="0" y="0"/>
            <a:ext cx="9143999" cy="5143500"/>
          </a:xfrm>
          <a:prstGeom prst="rect">
            <a:avLst/>
          </a:prstGeom>
          <a:noFill/>
          <a:ln>
            <a:noFill/>
          </a:ln>
        </p:spPr>
      </p:pic>
      <p:pic>
        <p:nvPicPr>
          <p:cNvPr id="2833" name="Google Shape;2833;p35"/>
          <p:cNvPicPr preferRelativeResize="0"/>
          <p:nvPr/>
        </p:nvPicPr>
        <p:blipFill rotWithShape="1">
          <a:blip r:embed="rId3">
            <a:alphaModFix amt="10000"/>
          </a:blip>
          <a:srcRect t="7798" b="7806"/>
          <a:stretch/>
        </p:blipFill>
        <p:spPr>
          <a:xfrm>
            <a:off x="-27000" y="0"/>
            <a:ext cx="9144003" cy="5143501"/>
          </a:xfrm>
          <a:prstGeom prst="rect">
            <a:avLst/>
          </a:prstGeom>
          <a:noFill/>
          <a:ln>
            <a:noFill/>
          </a:ln>
        </p:spPr>
      </p:pic>
      <p:sp>
        <p:nvSpPr>
          <p:cNvPr id="2834" name="Google Shape;2834;p3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35" name="Google Shape;2835;p35"/>
          <p:cNvSpPr/>
          <p:nvPr/>
        </p:nvSpPr>
        <p:spPr>
          <a:xfrm rot="5400000">
            <a:off x="329675" y="651425"/>
            <a:ext cx="316200" cy="159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6" name="Google Shape;2836;p35"/>
          <p:cNvGrpSpPr/>
          <p:nvPr/>
        </p:nvGrpSpPr>
        <p:grpSpPr>
          <a:xfrm>
            <a:off x="-1161675" y="-816950"/>
            <a:ext cx="10995250" cy="6724336"/>
            <a:chOff x="-1161675" y="-816950"/>
            <a:chExt cx="10995250" cy="6724336"/>
          </a:xfrm>
        </p:grpSpPr>
        <p:sp>
          <p:nvSpPr>
            <p:cNvPr id="2837" name="Google Shape;2837;p35"/>
            <p:cNvSpPr/>
            <p:nvPr/>
          </p:nvSpPr>
          <p:spPr>
            <a:xfrm>
              <a:off x="-1161675" y="3897200"/>
              <a:ext cx="1980225" cy="2010186"/>
            </a:xfrm>
            <a:custGeom>
              <a:avLst/>
              <a:gdLst/>
              <a:ahLst/>
              <a:cxnLst/>
              <a:rect l="l" t="t" r="r" b="b"/>
              <a:pathLst>
                <a:path w="109647" h="111306" extrusionOk="0">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5"/>
            <p:cNvSpPr/>
            <p:nvPr/>
          </p:nvSpPr>
          <p:spPr>
            <a:xfrm>
              <a:off x="7853350" y="-816950"/>
              <a:ext cx="1980225" cy="2010186"/>
            </a:xfrm>
            <a:custGeom>
              <a:avLst/>
              <a:gdLst/>
              <a:ahLst/>
              <a:cxnLst/>
              <a:rect l="l" t="t" r="r" b="b"/>
              <a:pathLst>
                <a:path w="109647" h="111306" extrusionOk="0">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9" name="Google Shape;2839;p35"/>
          <p:cNvGrpSpPr/>
          <p:nvPr/>
        </p:nvGrpSpPr>
        <p:grpSpPr>
          <a:xfrm>
            <a:off x="8523789" y="4685345"/>
            <a:ext cx="1552657" cy="405488"/>
            <a:chOff x="375625" y="249700"/>
            <a:chExt cx="2219350" cy="579600"/>
          </a:xfrm>
        </p:grpSpPr>
        <p:sp>
          <p:nvSpPr>
            <p:cNvPr id="2840" name="Google Shape;2840;p35"/>
            <p:cNvSpPr/>
            <p:nvPr/>
          </p:nvSpPr>
          <p:spPr>
            <a:xfrm>
              <a:off x="37562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5"/>
            <p:cNvSpPr/>
            <p:nvPr/>
          </p:nvSpPr>
          <p:spPr>
            <a:xfrm>
              <a:off x="677417"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5"/>
            <p:cNvSpPr/>
            <p:nvPr/>
          </p:nvSpPr>
          <p:spPr>
            <a:xfrm>
              <a:off x="979208"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5"/>
            <p:cNvSpPr/>
            <p:nvPr/>
          </p:nvSpPr>
          <p:spPr>
            <a:xfrm>
              <a:off x="12810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5"/>
            <p:cNvSpPr/>
            <p:nvPr/>
          </p:nvSpPr>
          <p:spPr>
            <a:xfrm>
              <a:off x="37562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5"/>
            <p:cNvSpPr/>
            <p:nvPr/>
          </p:nvSpPr>
          <p:spPr>
            <a:xfrm>
              <a:off x="677417"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5"/>
            <p:cNvSpPr/>
            <p:nvPr/>
          </p:nvSpPr>
          <p:spPr>
            <a:xfrm>
              <a:off x="979208"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5"/>
            <p:cNvSpPr/>
            <p:nvPr/>
          </p:nvSpPr>
          <p:spPr>
            <a:xfrm>
              <a:off x="12810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5"/>
            <p:cNvSpPr/>
            <p:nvPr/>
          </p:nvSpPr>
          <p:spPr>
            <a:xfrm>
              <a:off x="37562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5"/>
            <p:cNvSpPr/>
            <p:nvPr/>
          </p:nvSpPr>
          <p:spPr>
            <a:xfrm>
              <a:off x="677417"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5"/>
            <p:cNvSpPr/>
            <p:nvPr/>
          </p:nvSpPr>
          <p:spPr>
            <a:xfrm>
              <a:off x="979208"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5"/>
            <p:cNvSpPr/>
            <p:nvPr/>
          </p:nvSpPr>
          <p:spPr>
            <a:xfrm>
              <a:off x="12810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5"/>
            <p:cNvSpPr/>
            <p:nvPr/>
          </p:nvSpPr>
          <p:spPr>
            <a:xfrm>
              <a:off x="15828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5"/>
            <p:cNvSpPr/>
            <p:nvPr/>
          </p:nvSpPr>
          <p:spPr>
            <a:xfrm>
              <a:off x="1884592"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5"/>
            <p:cNvSpPr/>
            <p:nvPr/>
          </p:nvSpPr>
          <p:spPr>
            <a:xfrm>
              <a:off x="2186383"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5"/>
            <p:cNvSpPr/>
            <p:nvPr/>
          </p:nvSpPr>
          <p:spPr>
            <a:xfrm>
              <a:off x="248817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5"/>
            <p:cNvSpPr/>
            <p:nvPr/>
          </p:nvSpPr>
          <p:spPr>
            <a:xfrm>
              <a:off x="15828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5"/>
            <p:cNvSpPr/>
            <p:nvPr/>
          </p:nvSpPr>
          <p:spPr>
            <a:xfrm>
              <a:off x="1884592"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5"/>
            <p:cNvSpPr/>
            <p:nvPr/>
          </p:nvSpPr>
          <p:spPr>
            <a:xfrm>
              <a:off x="2186383"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5"/>
            <p:cNvSpPr/>
            <p:nvPr/>
          </p:nvSpPr>
          <p:spPr>
            <a:xfrm>
              <a:off x="248817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5"/>
            <p:cNvSpPr/>
            <p:nvPr/>
          </p:nvSpPr>
          <p:spPr>
            <a:xfrm>
              <a:off x="15828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5"/>
            <p:cNvSpPr/>
            <p:nvPr/>
          </p:nvSpPr>
          <p:spPr>
            <a:xfrm>
              <a:off x="1884592"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5"/>
            <p:cNvSpPr/>
            <p:nvPr/>
          </p:nvSpPr>
          <p:spPr>
            <a:xfrm>
              <a:off x="2186383"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5"/>
            <p:cNvSpPr/>
            <p:nvPr/>
          </p:nvSpPr>
          <p:spPr>
            <a:xfrm>
              <a:off x="248817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2864"/>
        <p:cNvGrpSpPr/>
        <p:nvPr/>
      </p:nvGrpSpPr>
      <p:grpSpPr>
        <a:xfrm>
          <a:off x="0" y="0"/>
          <a:ext cx="0" cy="0"/>
          <a:chOff x="0" y="0"/>
          <a:chExt cx="0" cy="0"/>
        </a:xfrm>
      </p:grpSpPr>
      <p:pic>
        <p:nvPicPr>
          <p:cNvPr id="2865" name="Google Shape;2865;p36"/>
          <p:cNvPicPr preferRelativeResize="0"/>
          <p:nvPr/>
        </p:nvPicPr>
        <p:blipFill rotWithShape="1">
          <a:blip r:embed="rId2">
            <a:alphaModFix amt="50000"/>
          </a:blip>
          <a:srcRect l="3367" r="3357"/>
          <a:stretch/>
        </p:blipFill>
        <p:spPr>
          <a:xfrm>
            <a:off x="0" y="0"/>
            <a:ext cx="9143999" cy="5143500"/>
          </a:xfrm>
          <a:prstGeom prst="rect">
            <a:avLst/>
          </a:prstGeom>
          <a:noFill/>
          <a:ln>
            <a:noFill/>
          </a:ln>
        </p:spPr>
      </p:pic>
      <p:pic>
        <p:nvPicPr>
          <p:cNvPr id="2866" name="Google Shape;2866;p36"/>
          <p:cNvPicPr preferRelativeResize="0"/>
          <p:nvPr/>
        </p:nvPicPr>
        <p:blipFill rotWithShape="1">
          <a:blip r:embed="rId3">
            <a:alphaModFix amt="10000"/>
          </a:blip>
          <a:srcRect t="7798" b="7806"/>
          <a:stretch/>
        </p:blipFill>
        <p:spPr>
          <a:xfrm>
            <a:off x="-27000" y="0"/>
            <a:ext cx="9144003" cy="5143501"/>
          </a:xfrm>
          <a:prstGeom prst="rect">
            <a:avLst/>
          </a:prstGeom>
          <a:noFill/>
          <a:ln>
            <a:noFill/>
          </a:ln>
        </p:spPr>
      </p:pic>
      <p:sp>
        <p:nvSpPr>
          <p:cNvPr id="2867" name="Google Shape;2867;p36"/>
          <p:cNvSpPr txBox="1">
            <a:spLocks noGrp="1"/>
          </p:cNvSpPr>
          <p:nvPr>
            <p:ph type="title"/>
          </p:nvPr>
        </p:nvSpPr>
        <p:spPr>
          <a:xfrm>
            <a:off x="2135550" y="1259725"/>
            <a:ext cx="4872900" cy="144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sz="9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2868" name="Google Shape;2868;p36"/>
          <p:cNvSpPr txBox="1">
            <a:spLocks noGrp="1"/>
          </p:cNvSpPr>
          <p:nvPr>
            <p:ph type="subTitle" idx="1"/>
          </p:nvPr>
        </p:nvSpPr>
        <p:spPr>
          <a:xfrm>
            <a:off x="2135550" y="32709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869" name="Google Shape;2869;p36"/>
          <p:cNvGrpSpPr/>
          <p:nvPr/>
        </p:nvGrpSpPr>
        <p:grpSpPr>
          <a:xfrm>
            <a:off x="-470192" y="-171498"/>
            <a:ext cx="10686028" cy="6465291"/>
            <a:chOff x="-470192" y="-171498"/>
            <a:chExt cx="10686028" cy="6465291"/>
          </a:xfrm>
        </p:grpSpPr>
        <p:grpSp>
          <p:nvGrpSpPr>
            <p:cNvPr id="2870" name="Google Shape;2870;p36"/>
            <p:cNvGrpSpPr/>
            <p:nvPr/>
          </p:nvGrpSpPr>
          <p:grpSpPr>
            <a:xfrm rot="-4420371">
              <a:off x="7199445" y="3429332"/>
              <a:ext cx="3097089" cy="2151812"/>
              <a:chOff x="7344096" y="-21948"/>
              <a:chExt cx="2046681" cy="1422004"/>
            </a:xfrm>
          </p:grpSpPr>
          <p:grpSp>
            <p:nvGrpSpPr>
              <p:cNvPr id="2871" name="Google Shape;2871;p36"/>
              <p:cNvGrpSpPr/>
              <p:nvPr/>
            </p:nvGrpSpPr>
            <p:grpSpPr>
              <a:xfrm rot="791721">
                <a:off x="7436386" y="177067"/>
                <a:ext cx="1862101" cy="1023975"/>
                <a:chOff x="6692982" y="3310455"/>
                <a:chExt cx="2352325" cy="1293550"/>
              </a:xfrm>
            </p:grpSpPr>
            <p:sp>
              <p:nvSpPr>
                <p:cNvPr id="2872" name="Google Shape;2872;p36"/>
                <p:cNvSpPr/>
                <p:nvPr/>
              </p:nvSpPr>
              <p:spPr>
                <a:xfrm rot="523720">
                  <a:off x="6751670" y="3517105"/>
                  <a:ext cx="2091524" cy="93360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6"/>
                <p:cNvSpPr/>
                <p:nvPr/>
              </p:nvSpPr>
              <p:spPr>
                <a:xfrm rot="523720">
                  <a:off x="6895095" y="3463755"/>
                  <a:ext cx="2091524" cy="93360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4" name="Google Shape;2874;p36"/>
              <p:cNvSpPr/>
              <p:nvPr/>
            </p:nvSpPr>
            <p:spPr>
              <a:xfrm>
                <a:off x="7758500" y="143075"/>
                <a:ext cx="183000" cy="18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6"/>
              <p:cNvSpPr/>
              <p:nvPr/>
            </p:nvSpPr>
            <p:spPr>
              <a:xfrm>
                <a:off x="8770525" y="1026875"/>
                <a:ext cx="183000" cy="18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6" name="Google Shape;2876;p36"/>
            <p:cNvGrpSpPr/>
            <p:nvPr/>
          </p:nvGrpSpPr>
          <p:grpSpPr>
            <a:xfrm>
              <a:off x="-470192" y="-171498"/>
              <a:ext cx="2046681" cy="1422004"/>
              <a:chOff x="7344096" y="-21948"/>
              <a:chExt cx="2046681" cy="1422004"/>
            </a:xfrm>
          </p:grpSpPr>
          <p:grpSp>
            <p:nvGrpSpPr>
              <p:cNvPr id="2877" name="Google Shape;2877;p36"/>
              <p:cNvGrpSpPr/>
              <p:nvPr/>
            </p:nvGrpSpPr>
            <p:grpSpPr>
              <a:xfrm rot="791721">
                <a:off x="7436386" y="177067"/>
                <a:ext cx="1862101" cy="1023975"/>
                <a:chOff x="6692982" y="3310455"/>
                <a:chExt cx="2352325" cy="1293550"/>
              </a:xfrm>
            </p:grpSpPr>
            <p:sp>
              <p:nvSpPr>
                <p:cNvPr id="2878" name="Google Shape;2878;p36"/>
                <p:cNvSpPr/>
                <p:nvPr/>
              </p:nvSpPr>
              <p:spPr>
                <a:xfrm rot="523720">
                  <a:off x="6751670" y="3517105"/>
                  <a:ext cx="2091524" cy="93360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6"/>
                <p:cNvSpPr/>
                <p:nvPr/>
              </p:nvSpPr>
              <p:spPr>
                <a:xfrm rot="523720">
                  <a:off x="6895095" y="3463755"/>
                  <a:ext cx="2091524" cy="93360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0" name="Google Shape;2880;p36"/>
              <p:cNvSpPr/>
              <p:nvPr/>
            </p:nvSpPr>
            <p:spPr>
              <a:xfrm>
                <a:off x="7758500" y="143075"/>
                <a:ext cx="183000" cy="18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6"/>
              <p:cNvSpPr/>
              <p:nvPr/>
            </p:nvSpPr>
            <p:spPr>
              <a:xfrm>
                <a:off x="8770525" y="1026875"/>
                <a:ext cx="183000" cy="18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2" name="Google Shape;2882;p36"/>
          <p:cNvGrpSpPr/>
          <p:nvPr/>
        </p:nvGrpSpPr>
        <p:grpSpPr>
          <a:xfrm>
            <a:off x="-1035311" y="134008"/>
            <a:ext cx="10242407" cy="4875476"/>
            <a:chOff x="-1035311" y="134008"/>
            <a:chExt cx="10242407" cy="4875476"/>
          </a:xfrm>
        </p:grpSpPr>
        <p:grpSp>
          <p:nvGrpSpPr>
            <p:cNvPr id="2883" name="Google Shape;2883;p36"/>
            <p:cNvGrpSpPr/>
            <p:nvPr/>
          </p:nvGrpSpPr>
          <p:grpSpPr>
            <a:xfrm>
              <a:off x="7654439" y="134008"/>
              <a:ext cx="1552657" cy="405488"/>
              <a:chOff x="375625" y="249700"/>
              <a:chExt cx="2219350" cy="579600"/>
            </a:xfrm>
          </p:grpSpPr>
          <p:sp>
            <p:nvSpPr>
              <p:cNvPr id="2884" name="Google Shape;2884;p36"/>
              <p:cNvSpPr/>
              <p:nvPr/>
            </p:nvSpPr>
            <p:spPr>
              <a:xfrm>
                <a:off x="37562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6"/>
              <p:cNvSpPr/>
              <p:nvPr/>
            </p:nvSpPr>
            <p:spPr>
              <a:xfrm>
                <a:off x="677417"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6"/>
              <p:cNvSpPr/>
              <p:nvPr/>
            </p:nvSpPr>
            <p:spPr>
              <a:xfrm>
                <a:off x="979208"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6"/>
              <p:cNvSpPr/>
              <p:nvPr/>
            </p:nvSpPr>
            <p:spPr>
              <a:xfrm>
                <a:off x="12810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6"/>
              <p:cNvSpPr/>
              <p:nvPr/>
            </p:nvSpPr>
            <p:spPr>
              <a:xfrm>
                <a:off x="37562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6"/>
              <p:cNvSpPr/>
              <p:nvPr/>
            </p:nvSpPr>
            <p:spPr>
              <a:xfrm>
                <a:off x="677417"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6"/>
              <p:cNvSpPr/>
              <p:nvPr/>
            </p:nvSpPr>
            <p:spPr>
              <a:xfrm>
                <a:off x="979208"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6"/>
              <p:cNvSpPr/>
              <p:nvPr/>
            </p:nvSpPr>
            <p:spPr>
              <a:xfrm>
                <a:off x="12810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6"/>
              <p:cNvSpPr/>
              <p:nvPr/>
            </p:nvSpPr>
            <p:spPr>
              <a:xfrm>
                <a:off x="37562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6"/>
              <p:cNvSpPr/>
              <p:nvPr/>
            </p:nvSpPr>
            <p:spPr>
              <a:xfrm>
                <a:off x="677417"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6"/>
              <p:cNvSpPr/>
              <p:nvPr/>
            </p:nvSpPr>
            <p:spPr>
              <a:xfrm>
                <a:off x="979208"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6"/>
              <p:cNvSpPr/>
              <p:nvPr/>
            </p:nvSpPr>
            <p:spPr>
              <a:xfrm>
                <a:off x="12810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6"/>
              <p:cNvSpPr/>
              <p:nvPr/>
            </p:nvSpPr>
            <p:spPr>
              <a:xfrm>
                <a:off x="15828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6"/>
              <p:cNvSpPr/>
              <p:nvPr/>
            </p:nvSpPr>
            <p:spPr>
              <a:xfrm>
                <a:off x="1884592"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6"/>
              <p:cNvSpPr/>
              <p:nvPr/>
            </p:nvSpPr>
            <p:spPr>
              <a:xfrm>
                <a:off x="2186383"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6"/>
              <p:cNvSpPr/>
              <p:nvPr/>
            </p:nvSpPr>
            <p:spPr>
              <a:xfrm>
                <a:off x="248817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6"/>
              <p:cNvSpPr/>
              <p:nvPr/>
            </p:nvSpPr>
            <p:spPr>
              <a:xfrm>
                <a:off x="15828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6"/>
              <p:cNvSpPr/>
              <p:nvPr/>
            </p:nvSpPr>
            <p:spPr>
              <a:xfrm>
                <a:off x="1884592"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6"/>
              <p:cNvSpPr/>
              <p:nvPr/>
            </p:nvSpPr>
            <p:spPr>
              <a:xfrm>
                <a:off x="2186383"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6"/>
              <p:cNvSpPr/>
              <p:nvPr/>
            </p:nvSpPr>
            <p:spPr>
              <a:xfrm>
                <a:off x="248817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6"/>
              <p:cNvSpPr/>
              <p:nvPr/>
            </p:nvSpPr>
            <p:spPr>
              <a:xfrm>
                <a:off x="15828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6"/>
              <p:cNvSpPr/>
              <p:nvPr/>
            </p:nvSpPr>
            <p:spPr>
              <a:xfrm>
                <a:off x="1884592"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6"/>
              <p:cNvSpPr/>
              <p:nvPr/>
            </p:nvSpPr>
            <p:spPr>
              <a:xfrm>
                <a:off x="2186383"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6"/>
              <p:cNvSpPr/>
              <p:nvPr/>
            </p:nvSpPr>
            <p:spPr>
              <a:xfrm>
                <a:off x="248817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8" name="Google Shape;2908;p36"/>
            <p:cNvGrpSpPr/>
            <p:nvPr/>
          </p:nvGrpSpPr>
          <p:grpSpPr>
            <a:xfrm>
              <a:off x="-1035311" y="4603995"/>
              <a:ext cx="1552657" cy="405488"/>
              <a:chOff x="375625" y="249700"/>
              <a:chExt cx="2219350" cy="579600"/>
            </a:xfrm>
          </p:grpSpPr>
          <p:sp>
            <p:nvSpPr>
              <p:cNvPr id="2909" name="Google Shape;2909;p36"/>
              <p:cNvSpPr/>
              <p:nvPr/>
            </p:nvSpPr>
            <p:spPr>
              <a:xfrm>
                <a:off x="37562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6"/>
              <p:cNvSpPr/>
              <p:nvPr/>
            </p:nvSpPr>
            <p:spPr>
              <a:xfrm>
                <a:off x="677417"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6"/>
              <p:cNvSpPr/>
              <p:nvPr/>
            </p:nvSpPr>
            <p:spPr>
              <a:xfrm>
                <a:off x="979208"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6"/>
              <p:cNvSpPr/>
              <p:nvPr/>
            </p:nvSpPr>
            <p:spPr>
              <a:xfrm>
                <a:off x="12810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6"/>
              <p:cNvSpPr/>
              <p:nvPr/>
            </p:nvSpPr>
            <p:spPr>
              <a:xfrm>
                <a:off x="37562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6"/>
              <p:cNvSpPr/>
              <p:nvPr/>
            </p:nvSpPr>
            <p:spPr>
              <a:xfrm>
                <a:off x="677417"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6"/>
              <p:cNvSpPr/>
              <p:nvPr/>
            </p:nvSpPr>
            <p:spPr>
              <a:xfrm>
                <a:off x="979208"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6"/>
              <p:cNvSpPr/>
              <p:nvPr/>
            </p:nvSpPr>
            <p:spPr>
              <a:xfrm>
                <a:off x="12810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6"/>
              <p:cNvSpPr/>
              <p:nvPr/>
            </p:nvSpPr>
            <p:spPr>
              <a:xfrm>
                <a:off x="37562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6"/>
              <p:cNvSpPr/>
              <p:nvPr/>
            </p:nvSpPr>
            <p:spPr>
              <a:xfrm>
                <a:off x="677417"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6"/>
              <p:cNvSpPr/>
              <p:nvPr/>
            </p:nvSpPr>
            <p:spPr>
              <a:xfrm>
                <a:off x="979208"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6"/>
              <p:cNvSpPr/>
              <p:nvPr/>
            </p:nvSpPr>
            <p:spPr>
              <a:xfrm>
                <a:off x="12810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6"/>
              <p:cNvSpPr/>
              <p:nvPr/>
            </p:nvSpPr>
            <p:spPr>
              <a:xfrm>
                <a:off x="15828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6"/>
              <p:cNvSpPr/>
              <p:nvPr/>
            </p:nvSpPr>
            <p:spPr>
              <a:xfrm>
                <a:off x="1884592"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6"/>
              <p:cNvSpPr/>
              <p:nvPr/>
            </p:nvSpPr>
            <p:spPr>
              <a:xfrm>
                <a:off x="2186383"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6"/>
              <p:cNvSpPr/>
              <p:nvPr/>
            </p:nvSpPr>
            <p:spPr>
              <a:xfrm>
                <a:off x="248817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6"/>
              <p:cNvSpPr/>
              <p:nvPr/>
            </p:nvSpPr>
            <p:spPr>
              <a:xfrm>
                <a:off x="15828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6"/>
              <p:cNvSpPr/>
              <p:nvPr/>
            </p:nvSpPr>
            <p:spPr>
              <a:xfrm>
                <a:off x="1884592"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6"/>
              <p:cNvSpPr/>
              <p:nvPr/>
            </p:nvSpPr>
            <p:spPr>
              <a:xfrm>
                <a:off x="2186383"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6"/>
              <p:cNvSpPr/>
              <p:nvPr/>
            </p:nvSpPr>
            <p:spPr>
              <a:xfrm>
                <a:off x="248817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6"/>
              <p:cNvSpPr/>
              <p:nvPr/>
            </p:nvSpPr>
            <p:spPr>
              <a:xfrm>
                <a:off x="15828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6"/>
              <p:cNvSpPr/>
              <p:nvPr/>
            </p:nvSpPr>
            <p:spPr>
              <a:xfrm>
                <a:off x="1884592"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6"/>
              <p:cNvSpPr/>
              <p:nvPr/>
            </p:nvSpPr>
            <p:spPr>
              <a:xfrm>
                <a:off x="2186383"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6"/>
              <p:cNvSpPr/>
              <p:nvPr/>
            </p:nvSpPr>
            <p:spPr>
              <a:xfrm>
                <a:off x="248817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1">
  <p:cSld name="CUSTOM_3_1">
    <p:spTree>
      <p:nvGrpSpPr>
        <p:cNvPr id="1" name="Shape 2933"/>
        <p:cNvGrpSpPr/>
        <p:nvPr/>
      </p:nvGrpSpPr>
      <p:grpSpPr>
        <a:xfrm>
          <a:off x="0" y="0"/>
          <a:ext cx="0" cy="0"/>
          <a:chOff x="0" y="0"/>
          <a:chExt cx="0" cy="0"/>
        </a:xfrm>
      </p:grpSpPr>
      <p:pic>
        <p:nvPicPr>
          <p:cNvPr id="2934" name="Google Shape;2934;p37"/>
          <p:cNvPicPr preferRelativeResize="0"/>
          <p:nvPr/>
        </p:nvPicPr>
        <p:blipFill rotWithShape="1">
          <a:blip r:embed="rId2">
            <a:alphaModFix amt="10000"/>
          </a:blip>
          <a:srcRect t="7798" b="7806"/>
          <a:stretch/>
        </p:blipFill>
        <p:spPr>
          <a:xfrm>
            <a:off x="-27000" y="0"/>
            <a:ext cx="9144003" cy="5143501"/>
          </a:xfrm>
          <a:prstGeom prst="rect">
            <a:avLst/>
          </a:prstGeom>
          <a:noFill/>
          <a:ln>
            <a:noFill/>
          </a:ln>
        </p:spPr>
      </p:pic>
      <p:pic>
        <p:nvPicPr>
          <p:cNvPr id="2935" name="Google Shape;2935;p37"/>
          <p:cNvPicPr preferRelativeResize="0"/>
          <p:nvPr/>
        </p:nvPicPr>
        <p:blipFill rotWithShape="1">
          <a:blip r:embed="rId3">
            <a:alphaModFix amt="50000"/>
          </a:blip>
          <a:srcRect l="3367" r="3357"/>
          <a:stretch/>
        </p:blipFill>
        <p:spPr>
          <a:xfrm>
            <a:off x="0" y="0"/>
            <a:ext cx="9143999" cy="5143500"/>
          </a:xfrm>
          <a:prstGeom prst="rect">
            <a:avLst/>
          </a:prstGeom>
          <a:noFill/>
          <a:ln>
            <a:noFill/>
          </a:ln>
        </p:spPr>
      </p:pic>
      <p:sp>
        <p:nvSpPr>
          <p:cNvPr id="2936" name="Google Shape;2936;p37"/>
          <p:cNvSpPr txBox="1">
            <a:spLocks noGrp="1"/>
          </p:cNvSpPr>
          <p:nvPr>
            <p:ph type="title"/>
          </p:nvPr>
        </p:nvSpPr>
        <p:spPr>
          <a:xfrm>
            <a:off x="2347938" y="594875"/>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76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937" name="Google Shape;2937;p37"/>
          <p:cNvSpPr txBox="1">
            <a:spLocks noGrp="1"/>
          </p:cNvSpPr>
          <p:nvPr>
            <p:ph type="subTitle" idx="1"/>
          </p:nvPr>
        </p:nvSpPr>
        <p:spPr>
          <a:xfrm>
            <a:off x="2347900" y="1841450"/>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8" name="Google Shape;2938;p37"/>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Poppins"/>
                <a:ea typeface="Poppins"/>
                <a:cs typeface="Poppins"/>
                <a:sym typeface="Poppins"/>
              </a:rPr>
              <a:t>CREDITS:</a:t>
            </a:r>
            <a:r>
              <a:rPr lang="en" sz="1000">
                <a:solidFill>
                  <a:schemeClr val="dk1"/>
                </a:solidFill>
                <a:latin typeface="Poppins"/>
                <a:ea typeface="Poppins"/>
                <a:cs typeface="Poppins"/>
                <a:sym typeface="Poppins"/>
              </a:rPr>
              <a:t> This presentation template was created by </a:t>
            </a:r>
            <a:r>
              <a:rPr lang="en" sz="1000" b="1" u="sng">
                <a:solidFill>
                  <a:schemeClr val="dk1"/>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Slidesgo</a:t>
            </a:r>
            <a:r>
              <a:rPr lang="en" sz="1000">
                <a:solidFill>
                  <a:schemeClr val="dk1"/>
                </a:solidFill>
                <a:latin typeface="Poppins"/>
                <a:ea typeface="Poppins"/>
                <a:cs typeface="Poppins"/>
                <a:sym typeface="Poppins"/>
              </a:rPr>
              <a:t>, and includes icons by </a:t>
            </a:r>
            <a:r>
              <a:rPr lang="en" sz="1000" b="1" u="sng">
                <a:solidFill>
                  <a:schemeClr val="dk1"/>
                </a:solidFill>
                <a:latin typeface="Poppins"/>
                <a:ea typeface="Poppins"/>
                <a:cs typeface="Poppins"/>
                <a:sym typeface="Poppins"/>
                <a:hlinkClick r:id="rId5">
                  <a:extLst>
                    <a:ext uri="{A12FA001-AC4F-418D-AE19-62706E023703}">
                      <ahyp:hlinkClr xmlns:ahyp="http://schemas.microsoft.com/office/drawing/2018/hyperlinkcolor" val="tx"/>
                    </a:ext>
                  </a:extLst>
                </a:hlinkClick>
              </a:rPr>
              <a:t>Flaticon</a:t>
            </a:r>
            <a:r>
              <a:rPr lang="en" sz="1000">
                <a:solidFill>
                  <a:schemeClr val="dk1"/>
                </a:solidFill>
                <a:latin typeface="Poppins"/>
                <a:ea typeface="Poppins"/>
                <a:cs typeface="Poppins"/>
                <a:sym typeface="Poppins"/>
              </a:rPr>
              <a:t>, and infographics &amp; images by </a:t>
            </a:r>
            <a:r>
              <a:rPr lang="en" sz="1000" b="1" u="sng">
                <a:solidFill>
                  <a:schemeClr val="dk1"/>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Freepik</a:t>
            </a:r>
            <a:r>
              <a:rPr lang="en" sz="1000" u="sng">
                <a:solidFill>
                  <a:schemeClr val="dk1"/>
                </a:solidFill>
                <a:latin typeface="Poppins"/>
                <a:ea typeface="Poppins"/>
                <a:cs typeface="Poppins"/>
                <a:sym typeface="Poppins"/>
              </a:rPr>
              <a:t> </a:t>
            </a:r>
            <a:endParaRPr sz="1000" u="sng">
              <a:solidFill>
                <a:schemeClr val="dk1"/>
              </a:solidFill>
              <a:latin typeface="Poppins"/>
              <a:ea typeface="Poppins"/>
              <a:cs typeface="Poppins"/>
              <a:sym typeface="Poppins"/>
            </a:endParaRPr>
          </a:p>
        </p:txBody>
      </p:sp>
      <p:sp>
        <p:nvSpPr>
          <p:cNvPr id="2939" name="Google Shape;2939;p37"/>
          <p:cNvSpPr/>
          <p:nvPr/>
        </p:nvSpPr>
        <p:spPr>
          <a:xfrm>
            <a:off x="-1014500" y="-1066177"/>
            <a:ext cx="2175300" cy="2175300"/>
          </a:xfrm>
          <a:prstGeom prst="ellipse">
            <a:avLst/>
          </a:prstGeom>
          <a:solidFill>
            <a:srgbClr val="FFFFFF">
              <a:alpha val="25160"/>
            </a:srgbClr>
          </a:solidFill>
          <a:ln>
            <a:noFill/>
          </a:ln>
          <a:effectLst>
            <a:outerShdw blurRad="57150" dist="85725" dir="732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0" name="Google Shape;2940;p37"/>
          <p:cNvGrpSpPr/>
          <p:nvPr/>
        </p:nvGrpSpPr>
        <p:grpSpPr>
          <a:xfrm>
            <a:off x="-950179" y="-546773"/>
            <a:ext cx="2046681" cy="1422004"/>
            <a:chOff x="7344096" y="-21948"/>
            <a:chExt cx="2046681" cy="1422004"/>
          </a:xfrm>
        </p:grpSpPr>
        <p:grpSp>
          <p:nvGrpSpPr>
            <p:cNvPr id="2941" name="Google Shape;2941;p37"/>
            <p:cNvGrpSpPr/>
            <p:nvPr/>
          </p:nvGrpSpPr>
          <p:grpSpPr>
            <a:xfrm rot="791721">
              <a:off x="7436386" y="177067"/>
              <a:ext cx="1862101" cy="1023975"/>
              <a:chOff x="6692982" y="3310455"/>
              <a:chExt cx="2352325" cy="1293550"/>
            </a:xfrm>
          </p:grpSpPr>
          <p:sp>
            <p:nvSpPr>
              <p:cNvPr id="2942" name="Google Shape;2942;p37"/>
              <p:cNvSpPr/>
              <p:nvPr/>
            </p:nvSpPr>
            <p:spPr>
              <a:xfrm rot="523720">
                <a:off x="6751670" y="3517105"/>
                <a:ext cx="2091524" cy="93360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7"/>
              <p:cNvSpPr/>
              <p:nvPr/>
            </p:nvSpPr>
            <p:spPr>
              <a:xfrm rot="523720">
                <a:off x="6895095" y="3463755"/>
                <a:ext cx="2091524" cy="93360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4" name="Google Shape;2944;p37"/>
            <p:cNvSpPr/>
            <p:nvPr/>
          </p:nvSpPr>
          <p:spPr>
            <a:xfrm>
              <a:off x="7758500" y="143075"/>
              <a:ext cx="183000" cy="18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7"/>
            <p:cNvSpPr/>
            <p:nvPr/>
          </p:nvSpPr>
          <p:spPr>
            <a:xfrm>
              <a:off x="8770525" y="1026875"/>
              <a:ext cx="183000" cy="18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37"/>
          <p:cNvGrpSpPr/>
          <p:nvPr/>
        </p:nvGrpSpPr>
        <p:grpSpPr>
          <a:xfrm>
            <a:off x="7773714" y="4668033"/>
            <a:ext cx="1552657" cy="405488"/>
            <a:chOff x="375625" y="249700"/>
            <a:chExt cx="2219350" cy="579600"/>
          </a:xfrm>
        </p:grpSpPr>
        <p:sp>
          <p:nvSpPr>
            <p:cNvPr id="2947" name="Google Shape;2947;p37"/>
            <p:cNvSpPr/>
            <p:nvPr/>
          </p:nvSpPr>
          <p:spPr>
            <a:xfrm>
              <a:off x="37562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7"/>
            <p:cNvSpPr/>
            <p:nvPr/>
          </p:nvSpPr>
          <p:spPr>
            <a:xfrm>
              <a:off x="677417"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7"/>
            <p:cNvSpPr/>
            <p:nvPr/>
          </p:nvSpPr>
          <p:spPr>
            <a:xfrm>
              <a:off x="979208"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7"/>
            <p:cNvSpPr/>
            <p:nvPr/>
          </p:nvSpPr>
          <p:spPr>
            <a:xfrm>
              <a:off x="12810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7"/>
            <p:cNvSpPr/>
            <p:nvPr/>
          </p:nvSpPr>
          <p:spPr>
            <a:xfrm>
              <a:off x="37562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7"/>
            <p:cNvSpPr/>
            <p:nvPr/>
          </p:nvSpPr>
          <p:spPr>
            <a:xfrm>
              <a:off x="677417"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7"/>
            <p:cNvSpPr/>
            <p:nvPr/>
          </p:nvSpPr>
          <p:spPr>
            <a:xfrm>
              <a:off x="979208"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7"/>
            <p:cNvSpPr/>
            <p:nvPr/>
          </p:nvSpPr>
          <p:spPr>
            <a:xfrm>
              <a:off x="12810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7"/>
            <p:cNvSpPr/>
            <p:nvPr/>
          </p:nvSpPr>
          <p:spPr>
            <a:xfrm>
              <a:off x="37562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7"/>
            <p:cNvSpPr/>
            <p:nvPr/>
          </p:nvSpPr>
          <p:spPr>
            <a:xfrm>
              <a:off x="677417"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7"/>
            <p:cNvSpPr/>
            <p:nvPr/>
          </p:nvSpPr>
          <p:spPr>
            <a:xfrm>
              <a:off x="979208"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7"/>
            <p:cNvSpPr/>
            <p:nvPr/>
          </p:nvSpPr>
          <p:spPr>
            <a:xfrm>
              <a:off x="12810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7"/>
            <p:cNvSpPr/>
            <p:nvPr/>
          </p:nvSpPr>
          <p:spPr>
            <a:xfrm>
              <a:off x="15828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7"/>
            <p:cNvSpPr/>
            <p:nvPr/>
          </p:nvSpPr>
          <p:spPr>
            <a:xfrm>
              <a:off x="1884592"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7"/>
            <p:cNvSpPr/>
            <p:nvPr/>
          </p:nvSpPr>
          <p:spPr>
            <a:xfrm>
              <a:off x="2186383"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7"/>
            <p:cNvSpPr/>
            <p:nvPr/>
          </p:nvSpPr>
          <p:spPr>
            <a:xfrm>
              <a:off x="248817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7"/>
            <p:cNvSpPr/>
            <p:nvPr/>
          </p:nvSpPr>
          <p:spPr>
            <a:xfrm>
              <a:off x="15828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7"/>
            <p:cNvSpPr/>
            <p:nvPr/>
          </p:nvSpPr>
          <p:spPr>
            <a:xfrm>
              <a:off x="1884592"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7"/>
            <p:cNvSpPr/>
            <p:nvPr/>
          </p:nvSpPr>
          <p:spPr>
            <a:xfrm>
              <a:off x="2186383"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7"/>
            <p:cNvSpPr/>
            <p:nvPr/>
          </p:nvSpPr>
          <p:spPr>
            <a:xfrm>
              <a:off x="248817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7"/>
            <p:cNvSpPr/>
            <p:nvPr/>
          </p:nvSpPr>
          <p:spPr>
            <a:xfrm>
              <a:off x="15828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7"/>
            <p:cNvSpPr/>
            <p:nvPr/>
          </p:nvSpPr>
          <p:spPr>
            <a:xfrm>
              <a:off x="1884592"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7"/>
            <p:cNvSpPr/>
            <p:nvPr/>
          </p:nvSpPr>
          <p:spPr>
            <a:xfrm>
              <a:off x="2186383"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7"/>
            <p:cNvSpPr/>
            <p:nvPr/>
          </p:nvSpPr>
          <p:spPr>
            <a:xfrm>
              <a:off x="248817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1" name="Google Shape;2971;p37"/>
          <p:cNvGrpSpPr/>
          <p:nvPr/>
        </p:nvGrpSpPr>
        <p:grpSpPr>
          <a:xfrm>
            <a:off x="-1297425" y="-716051"/>
            <a:ext cx="10815896" cy="7130851"/>
            <a:chOff x="-1297425" y="-716051"/>
            <a:chExt cx="10815896" cy="7130851"/>
          </a:xfrm>
        </p:grpSpPr>
        <p:sp>
          <p:nvSpPr>
            <p:cNvPr id="2972" name="Google Shape;2972;p37"/>
            <p:cNvSpPr/>
            <p:nvPr/>
          </p:nvSpPr>
          <p:spPr>
            <a:xfrm>
              <a:off x="-1297425" y="3632150"/>
              <a:ext cx="2741175" cy="2782650"/>
            </a:xfrm>
            <a:custGeom>
              <a:avLst/>
              <a:gdLst/>
              <a:ahLst/>
              <a:cxnLst/>
              <a:rect l="l" t="t" r="r" b="b"/>
              <a:pathLst>
                <a:path w="109647" h="111306" extrusionOk="0">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7343075" y="-716051"/>
              <a:ext cx="2175396" cy="2208311"/>
            </a:xfrm>
            <a:custGeom>
              <a:avLst/>
              <a:gdLst/>
              <a:ahLst/>
              <a:cxnLst/>
              <a:rect l="l" t="t" r="r" b="b"/>
              <a:pathLst>
                <a:path w="109647" h="111306" extrusionOk="0">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8"/>
        <p:cNvGrpSpPr/>
        <p:nvPr/>
      </p:nvGrpSpPr>
      <p:grpSpPr>
        <a:xfrm>
          <a:off x="0" y="0"/>
          <a:ext cx="0" cy="0"/>
          <a:chOff x="0" y="0"/>
          <a:chExt cx="0" cy="0"/>
        </a:xfrm>
      </p:grpSpPr>
      <p:grpSp>
        <p:nvGrpSpPr>
          <p:cNvPr id="309" name="Google Shape;309;p5"/>
          <p:cNvGrpSpPr/>
          <p:nvPr/>
        </p:nvGrpSpPr>
        <p:grpSpPr>
          <a:xfrm>
            <a:off x="-24" y="-27"/>
            <a:ext cx="9143711" cy="5143338"/>
            <a:chOff x="597550" y="708125"/>
            <a:chExt cx="6449225" cy="4193850"/>
          </a:xfrm>
        </p:grpSpPr>
        <p:sp>
          <p:nvSpPr>
            <p:cNvPr id="310" name="Google Shape;310;p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5"/>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49" name="Google Shape;349;p5"/>
          <p:cNvSpPr txBox="1">
            <a:spLocks noGrp="1"/>
          </p:cNvSpPr>
          <p:nvPr>
            <p:ph type="title" idx="2"/>
          </p:nvPr>
        </p:nvSpPr>
        <p:spPr>
          <a:xfrm>
            <a:off x="1540500" y="2903250"/>
            <a:ext cx="26220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0" name="Google Shape;350;p5"/>
          <p:cNvSpPr txBox="1">
            <a:spLocks noGrp="1"/>
          </p:cNvSpPr>
          <p:nvPr>
            <p:ph type="subTitle" idx="1"/>
          </p:nvPr>
        </p:nvSpPr>
        <p:spPr>
          <a:xfrm>
            <a:off x="1540500" y="3299259"/>
            <a:ext cx="26220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1" name="Google Shape;351;p5"/>
          <p:cNvSpPr txBox="1">
            <a:spLocks noGrp="1"/>
          </p:cNvSpPr>
          <p:nvPr>
            <p:ph type="title" idx="3"/>
          </p:nvPr>
        </p:nvSpPr>
        <p:spPr>
          <a:xfrm>
            <a:off x="4987075" y="2903250"/>
            <a:ext cx="26220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2" name="Google Shape;352;p5"/>
          <p:cNvSpPr txBox="1">
            <a:spLocks noGrp="1"/>
          </p:cNvSpPr>
          <p:nvPr>
            <p:ph type="subTitle" idx="4"/>
          </p:nvPr>
        </p:nvSpPr>
        <p:spPr>
          <a:xfrm>
            <a:off x="4987075" y="3299258"/>
            <a:ext cx="26220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53" name="Google Shape;353;p5"/>
          <p:cNvGrpSpPr/>
          <p:nvPr/>
        </p:nvGrpSpPr>
        <p:grpSpPr>
          <a:xfrm>
            <a:off x="1062892" y="4807516"/>
            <a:ext cx="1548000" cy="68100"/>
            <a:chOff x="3980838" y="4076181"/>
            <a:chExt cx="1548000" cy="68100"/>
          </a:xfrm>
        </p:grpSpPr>
        <p:sp>
          <p:nvSpPr>
            <p:cNvPr id="354" name="Google Shape;354;p5"/>
            <p:cNvSpPr/>
            <p:nvPr/>
          </p:nvSpPr>
          <p:spPr>
            <a:xfrm>
              <a:off x="39808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41041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42274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43508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44741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45974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47207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48441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49674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50907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52140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53374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54607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5"/>
          <p:cNvGrpSpPr/>
          <p:nvPr/>
        </p:nvGrpSpPr>
        <p:grpSpPr>
          <a:xfrm rot="5400000" flipH="1">
            <a:off x="-531622" y="163274"/>
            <a:ext cx="1823016" cy="296643"/>
            <a:chOff x="7857346" y="3902355"/>
            <a:chExt cx="1823016" cy="296643"/>
          </a:xfrm>
        </p:grpSpPr>
        <p:sp>
          <p:nvSpPr>
            <p:cNvPr id="368" name="Google Shape;368;p5"/>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5"/>
          <p:cNvGrpSpPr/>
          <p:nvPr/>
        </p:nvGrpSpPr>
        <p:grpSpPr>
          <a:xfrm>
            <a:off x="4664363" y="4961113"/>
            <a:ext cx="1520982" cy="302065"/>
            <a:chOff x="5642557" y="-150670"/>
            <a:chExt cx="1520982" cy="302065"/>
          </a:xfrm>
        </p:grpSpPr>
        <p:sp>
          <p:nvSpPr>
            <p:cNvPr id="375" name="Google Shape;375;p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5"/>
          <p:cNvGrpSpPr/>
          <p:nvPr/>
        </p:nvGrpSpPr>
        <p:grpSpPr>
          <a:xfrm>
            <a:off x="1557957" y="-107958"/>
            <a:ext cx="1520982" cy="302065"/>
            <a:chOff x="5642557" y="-150670"/>
            <a:chExt cx="1520982" cy="302065"/>
          </a:xfrm>
        </p:grpSpPr>
        <p:sp>
          <p:nvSpPr>
            <p:cNvPr id="381" name="Google Shape;381;p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5"/>
          <p:cNvGrpSpPr/>
          <p:nvPr/>
        </p:nvGrpSpPr>
        <p:grpSpPr>
          <a:xfrm>
            <a:off x="7855739" y="297302"/>
            <a:ext cx="883262" cy="242091"/>
            <a:chOff x="2300350" y="2601250"/>
            <a:chExt cx="2275275" cy="623625"/>
          </a:xfrm>
        </p:grpSpPr>
        <p:sp>
          <p:nvSpPr>
            <p:cNvPr id="387" name="Google Shape;387;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5"/>
          <p:cNvGrpSpPr/>
          <p:nvPr/>
        </p:nvGrpSpPr>
        <p:grpSpPr>
          <a:xfrm rot="10800000">
            <a:off x="-214148" y="2709227"/>
            <a:ext cx="883262" cy="242091"/>
            <a:chOff x="2300350" y="2601250"/>
            <a:chExt cx="2275275" cy="623625"/>
          </a:xfrm>
        </p:grpSpPr>
        <p:sp>
          <p:nvSpPr>
            <p:cNvPr id="394" name="Google Shape;394;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5"/>
          <p:cNvSpPr/>
          <p:nvPr/>
        </p:nvSpPr>
        <p:spPr>
          <a:xfrm rot="5400000" flipH="1">
            <a:off x="8198089" y="410275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5"/>
          <p:cNvGrpSpPr/>
          <p:nvPr/>
        </p:nvGrpSpPr>
        <p:grpSpPr>
          <a:xfrm rot="10800000" flipH="1">
            <a:off x="8250449" y="4623928"/>
            <a:ext cx="883262" cy="242091"/>
            <a:chOff x="2300350" y="2601250"/>
            <a:chExt cx="2275275" cy="623625"/>
          </a:xfrm>
        </p:grpSpPr>
        <p:sp>
          <p:nvSpPr>
            <p:cNvPr id="402" name="Google Shape;402;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8"/>
        <p:cNvGrpSpPr/>
        <p:nvPr/>
      </p:nvGrpSpPr>
      <p:grpSpPr>
        <a:xfrm>
          <a:off x="0" y="0"/>
          <a:ext cx="0" cy="0"/>
          <a:chOff x="0" y="0"/>
          <a:chExt cx="0" cy="0"/>
        </a:xfrm>
      </p:grpSpPr>
      <p:grpSp>
        <p:nvGrpSpPr>
          <p:cNvPr id="409" name="Google Shape;409;p6"/>
          <p:cNvGrpSpPr/>
          <p:nvPr/>
        </p:nvGrpSpPr>
        <p:grpSpPr>
          <a:xfrm>
            <a:off x="-24" y="-27"/>
            <a:ext cx="9143711" cy="5143338"/>
            <a:chOff x="597550" y="708125"/>
            <a:chExt cx="6449225" cy="4193850"/>
          </a:xfrm>
        </p:grpSpPr>
        <p:sp>
          <p:nvSpPr>
            <p:cNvPr id="410" name="Google Shape;410;p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6"/>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49" name="Google Shape;449;p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6"/>
          <p:cNvGrpSpPr/>
          <p:nvPr/>
        </p:nvGrpSpPr>
        <p:grpSpPr>
          <a:xfrm>
            <a:off x="494301" y="4792125"/>
            <a:ext cx="1252897" cy="51000"/>
            <a:chOff x="2915381" y="4104819"/>
            <a:chExt cx="1252897" cy="51000"/>
          </a:xfrm>
        </p:grpSpPr>
        <p:sp>
          <p:nvSpPr>
            <p:cNvPr id="451" name="Google Shape;451;p6"/>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6"/>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6"/>
          <p:cNvGrpSpPr/>
          <p:nvPr/>
        </p:nvGrpSpPr>
        <p:grpSpPr>
          <a:xfrm rot="5400000">
            <a:off x="8520259" y="4079074"/>
            <a:ext cx="302065" cy="1520982"/>
            <a:chOff x="-108754" y="2690919"/>
            <a:chExt cx="302065" cy="1520982"/>
          </a:xfrm>
        </p:grpSpPr>
        <p:sp>
          <p:nvSpPr>
            <p:cNvPr id="467" name="Google Shape;467;p6"/>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6"/>
          <p:cNvGrpSpPr/>
          <p:nvPr/>
        </p:nvGrpSpPr>
        <p:grpSpPr>
          <a:xfrm rot="5400000">
            <a:off x="85100" y="1849625"/>
            <a:ext cx="98902" cy="553090"/>
            <a:chOff x="4898850" y="4820550"/>
            <a:chExt cx="98902" cy="553090"/>
          </a:xfrm>
        </p:grpSpPr>
        <p:sp>
          <p:nvSpPr>
            <p:cNvPr id="473" name="Google Shape;473;p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6"/>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6"/>
          <p:cNvGrpSpPr/>
          <p:nvPr/>
        </p:nvGrpSpPr>
        <p:grpSpPr>
          <a:xfrm rot="-5400000">
            <a:off x="-148234" y="322631"/>
            <a:ext cx="883262" cy="242091"/>
            <a:chOff x="2300350" y="2601250"/>
            <a:chExt cx="2275275" cy="623625"/>
          </a:xfrm>
        </p:grpSpPr>
        <p:sp>
          <p:nvSpPr>
            <p:cNvPr id="480" name="Google Shape;480;p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6"/>
          <p:cNvGrpSpPr/>
          <p:nvPr/>
        </p:nvGrpSpPr>
        <p:grpSpPr>
          <a:xfrm>
            <a:off x="1710357" y="-107958"/>
            <a:ext cx="1520982" cy="302065"/>
            <a:chOff x="5642557" y="-150670"/>
            <a:chExt cx="1520982" cy="302065"/>
          </a:xfrm>
        </p:grpSpPr>
        <p:sp>
          <p:nvSpPr>
            <p:cNvPr id="487" name="Google Shape;487;p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2"/>
        <p:cNvGrpSpPr/>
        <p:nvPr/>
      </p:nvGrpSpPr>
      <p:grpSpPr>
        <a:xfrm>
          <a:off x="0" y="0"/>
          <a:ext cx="0" cy="0"/>
          <a:chOff x="0" y="0"/>
          <a:chExt cx="0" cy="0"/>
        </a:xfrm>
      </p:grpSpPr>
      <p:grpSp>
        <p:nvGrpSpPr>
          <p:cNvPr id="493" name="Google Shape;493;p7"/>
          <p:cNvGrpSpPr/>
          <p:nvPr/>
        </p:nvGrpSpPr>
        <p:grpSpPr>
          <a:xfrm>
            <a:off x="-24" y="-27"/>
            <a:ext cx="9143711" cy="5143338"/>
            <a:chOff x="597550" y="708125"/>
            <a:chExt cx="6449225" cy="4193850"/>
          </a:xfrm>
        </p:grpSpPr>
        <p:sp>
          <p:nvSpPr>
            <p:cNvPr id="494" name="Google Shape;494;p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7"/>
          <p:cNvSpPr txBox="1">
            <a:spLocks noGrp="1"/>
          </p:cNvSpPr>
          <p:nvPr>
            <p:ph type="title"/>
          </p:nvPr>
        </p:nvSpPr>
        <p:spPr>
          <a:xfrm>
            <a:off x="4433200" y="1945637"/>
            <a:ext cx="399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3" name="Google Shape;533;p7"/>
          <p:cNvSpPr txBox="1">
            <a:spLocks noGrp="1"/>
          </p:cNvSpPr>
          <p:nvPr>
            <p:ph type="subTitle" idx="1"/>
          </p:nvPr>
        </p:nvSpPr>
        <p:spPr>
          <a:xfrm>
            <a:off x="4433200" y="2519285"/>
            <a:ext cx="3997800" cy="73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4" name="Google Shape;534;p7"/>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7"/>
          <p:cNvSpPr/>
          <p:nvPr/>
        </p:nvSpPr>
        <p:spPr>
          <a:xfrm rot="-5400000">
            <a:off x="348812" y="-552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7"/>
          <p:cNvGrpSpPr/>
          <p:nvPr/>
        </p:nvGrpSpPr>
        <p:grpSpPr>
          <a:xfrm rot="10800000">
            <a:off x="-11" y="465966"/>
            <a:ext cx="883262" cy="242091"/>
            <a:chOff x="2300350" y="2601250"/>
            <a:chExt cx="2275275" cy="623625"/>
          </a:xfrm>
        </p:grpSpPr>
        <p:sp>
          <p:nvSpPr>
            <p:cNvPr id="537" name="Google Shape;537;p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7"/>
          <p:cNvGrpSpPr/>
          <p:nvPr/>
        </p:nvGrpSpPr>
        <p:grpSpPr>
          <a:xfrm>
            <a:off x="1710357" y="-107958"/>
            <a:ext cx="1520982" cy="302065"/>
            <a:chOff x="5642557" y="-150670"/>
            <a:chExt cx="1520982" cy="302065"/>
          </a:xfrm>
        </p:grpSpPr>
        <p:sp>
          <p:nvSpPr>
            <p:cNvPr id="544" name="Google Shape;544;p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7"/>
          <p:cNvSpPr/>
          <p:nvPr/>
        </p:nvSpPr>
        <p:spPr>
          <a:xfrm rot="5400000">
            <a:off x="5514970" y="-39002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7"/>
          <p:cNvSpPr/>
          <p:nvPr/>
        </p:nvSpPr>
        <p:spPr>
          <a:xfrm rot="5400000">
            <a:off x="5794270" y="-8692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551;p7"/>
          <p:cNvGrpSpPr/>
          <p:nvPr/>
        </p:nvGrpSpPr>
        <p:grpSpPr>
          <a:xfrm>
            <a:off x="3502226" y="841481"/>
            <a:ext cx="1252897" cy="51000"/>
            <a:chOff x="2915381" y="4104819"/>
            <a:chExt cx="1252897" cy="51000"/>
          </a:xfrm>
        </p:grpSpPr>
        <p:sp>
          <p:nvSpPr>
            <p:cNvPr id="552" name="Google Shape;552;p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7"/>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7"/>
          <p:cNvGrpSpPr/>
          <p:nvPr/>
        </p:nvGrpSpPr>
        <p:grpSpPr>
          <a:xfrm>
            <a:off x="8085946" y="4723543"/>
            <a:ext cx="1823016" cy="196994"/>
            <a:chOff x="8085946" y="4723543"/>
            <a:chExt cx="1823016" cy="196994"/>
          </a:xfrm>
        </p:grpSpPr>
        <p:sp>
          <p:nvSpPr>
            <p:cNvPr id="568" name="Google Shape;568;p7"/>
            <p:cNvSpPr/>
            <p:nvPr/>
          </p:nvSpPr>
          <p:spPr>
            <a:xfrm rot="10800000" flipH="1">
              <a:off x="8184816" y="4723543"/>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
            <p:cNvSpPr/>
            <p:nvPr/>
          </p:nvSpPr>
          <p:spPr>
            <a:xfrm rot="10800000" flipH="1">
              <a:off x="8085946" y="4828583"/>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
            <p:cNvSpPr/>
            <p:nvPr/>
          </p:nvSpPr>
          <p:spPr>
            <a:xfrm rot="10800000" flipH="1">
              <a:off x="8110687" y="4853293"/>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7"/>
          <p:cNvSpPr/>
          <p:nvPr/>
        </p:nvSpPr>
        <p:spPr>
          <a:xfrm rot="10800000">
            <a:off x="419712" y="40640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7"/>
          <p:cNvGrpSpPr/>
          <p:nvPr/>
        </p:nvGrpSpPr>
        <p:grpSpPr>
          <a:xfrm rot="5400000">
            <a:off x="29239" y="3087771"/>
            <a:ext cx="98902" cy="553090"/>
            <a:chOff x="4898850" y="4820550"/>
            <a:chExt cx="98902" cy="553090"/>
          </a:xfrm>
        </p:grpSpPr>
        <p:sp>
          <p:nvSpPr>
            <p:cNvPr id="573" name="Google Shape;573;p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7"/>
          <p:cNvGrpSpPr/>
          <p:nvPr/>
        </p:nvGrpSpPr>
        <p:grpSpPr>
          <a:xfrm>
            <a:off x="4954518" y="4958766"/>
            <a:ext cx="1520982" cy="302065"/>
            <a:chOff x="5642557" y="-150670"/>
            <a:chExt cx="1520982" cy="302065"/>
          </a:xfrm>
        </p:grpSpPr>
        <p:sp>
          <p:nvSpPr>
            <p:cNvPr id="579" name="Google Shape;579;p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84"/>
        <p:cNvGrpSpPr/>
        <p:nvPr/>
      </p:nvGrpSpPr>
      <p:grpSpPr>
        <a:xfrm>
          <a:off x="0" y="0"/>
          <a:ext cx="0" cy="0"/>
          <a:chOff x="0" y="0"/>
          <a:chExt cx="0" cy="0"/>
        </a:xfrm>
      </p:grpSpPr>
      <p:grpSp>
        <p:nvGrpSpPr>
          <p:cNvPr id="585" name="Google Shape;585;p8"/>
          <p:cNvGrpSpPr/>
          <p:nvPr/>
        </p:nvGrpSpPr>
        <p:grpSpPr>
          <a:xfrm>
            <a:off x="-24" y="-27"/>
            <a:ext cx="9143711" cy="5143338"/>
            <a:chOff x="597550" y="708125"/>
            <a:chExt cx="6449225" cy="4193850"/>
          </a:xfrm>
        </p:grpSpPr>
        <p:sp>
          <p:nvSpPr>
            <p:cNvPr id="586" name="Google Shape;586;p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8"/>
          <p:cNvSpPr txBox="1">
            <a:spLocks noGrp="1"/>
          </p:cNvSpPr>
          <p:nvPr>
            <p:ph type="title"/>
          </p:nvPr>
        </p:nvSpPr>
        <p:spPr>
          <a:xfrm>
            <a:off x="1182000" y="1320700"/>
            <a:ext cx="6780000" cy="25236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lnSpc>
                <a:spcPct val="9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25" name="Google Shape;625;p8"/>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8"/>
          <p:cNvGrpSpPr/>
          <p:nvPr/>
        </p:nvGrpSpPr>
        <p:grpSpPr>
          <a:xfrm>
            <a:off x="-1414555" y="2830129"/>
            <a:ext cx="2297800" cy="347400"/>
            <a:chOff x="-1414555" y="2830129"/>
            <a:chExt cx="2297800" cy="347400"/>
          </a:xfrm>
        </p:grpSpPr>
        <p:sp>
          <p:nvSpPr>
            <p:cNvPr id="627" name="Google Shape;627;p8"/>
            <p:cNvSpPr/>
            <p:nvPr/>
          </p:nvSpPr>
          <p:spPr>
            <a:xfrm>
              <a:off x="-1414555" y="3109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8"/>
            <p:cNvSpPr/>
            <p:nvPr/>
          </p:nvSpPr>
          <p:spPr>
            <a:xfrm>
              <a:off x="-1111455" y="2830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8"/>
          <p:cNvGrpSpPr/>
          <p:nvPr/>
        </p:nvGrpSpPr>
        <p:grpSpPr>
          <a:xfrm>
            <a:off x="8059521" y="3662080"/>
            <a:ext cx="1823016" cy="196994"/>
            <a:chOff x="7857346" y="4002005"/>
            <a:chExt cx="1823016" cy="196994"/>
          </a:xfrm>
        </p:grpSpPr>
        <p:sp>
          <p:nvSpPr>
            <p:cNvPr id="630" name="Google Shape;630;p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8"/>
          <p:cNvSpPr/>
          <p:nvPr/>
        </p:nvSpPr>
        <p:spPr>
          <a:xfrm rot="10800000">
            <a:off x="7375212" y="40449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8"/>
          <p:cNvGrpSpPr/>
          <p:nvPr/>
        </p:nvGrpSpPr>
        <p:grpSpPr>
          <a:xfrm rot="-5400000" flipH="1">
            <a:off x="3660496" y="4907217"/>
            <a:ext cx="1823016" cy="296643"/>
            <a:chOff x="7857346" y="3902355"/>
            <a:chExt cx="1823016" cy="296643"/>
          </a:xfrm>
        </p:grpSpPr>
        <p:sp>
          <p:nvSpPr>
            <p:cNvPr id="635" name="Google Shape;635;p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8"/>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8"/>
          <p:cNvSpPr/>
          <p:nvPr/>
        </p:nvSpPr>
        <p:spPr>
          <a:xfrm rot="10800000">
            <a:off x="4395"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8"/>
          <p:cNvGrpSpPr/>
          <p:nvPr/>
        </p:nvGrpSpPr>
        <p:grpSpPr>
          <a:xfrm>
            <a:off x="7812807" y="1533337"/>
            <a:ext cx="1520982" cy="302065"/>
            <a:chOff x="5642557" y="-150670"/>
            <a:chExt cx="1520982" cy="302065"/>
          </a:xfrm>
        </p:grpSpPr>
        <p:sp>
          <p:nvSpPr>
            <p:cNvPr id="645" name="Google Shape;645;p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8"/>
          <p:cNvGrpSpPr/>
          <p:nvPr/>
        </p:nvGrpSpPr>
        <p:grpSpPr>
          <a:xfrm rot="5400000">
            <a:off x="424642" y="3926674"/>
            <a:ext cx="302065" cy="1520982"/>
            <a:chOff x="-108754" y="2690919"/>
            <a:chExt cx="302065" cy="1520982"/>
          </a:xfrm>
        </p:grpSpPr>
        <p:sp>
          <p:nvSpPr>
            <p:cNvPr id="651" name="Google Shape;651;p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8"/>
          <p:cNvSpPr/>
          <p:nvPr/>
        </p:nvSpPr>
        <p:spPr>
          <a:xfrm rot="-5400000" flipH="1">
            <a:off x="1059557"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8"/>
          <p:cNvGrpSpPr/>
          <p:nvPr/>
        </p:nvGrpSpPr>
        <p:grpSpPr>
          <a:xfrm>
            <a:off x="8327763" y="172353"/>
            <a:ext cx="883262" cy="242091"/>
            <a:chOff x="2300350" y="2601250"/>
            <a:chExt cx="2275275" cy="623625"/>
          </a:xfrm>
        </p:grpSpPr>
        <p:sp>
          <p:nvSpPr>
            <p:cNvPr id="658" name="Google Shape;658;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8"/>
          <p:cNvGrpSpPr/>
          <p:nvPr/>
        </p:nvGrpSpPr>
        <p:grpSpPr>
          <a:xfrm flipH="1">
            <a:off x="-248008" y="1713528"/>
            <a:ext cx="883262" cy="242091"/>
            <a:chOff x="2300350" y="2601250"/>
            <a:chExt cx="2275275" cy="623625"/>
          </a:xfrm>
        </p:grpSpPr>
        <p:sp>
          <p:nvSpPr>
            <p:cNvPr id="665" name="Google Shape;665;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8"/>
          <p:cNvGrpSpPr/>
          <p:nvPr/>
        </p:nvGrpSpPr>
        <p:grpSpPr>
          <a:xfrm rot="-5400000">
            <a:off x="3666586" y="-57798"/>
            <a:ext cx="1823016" cy="296643"/>
            <a:chOff x="7857346" y="3902355"/>
            <a:chExt cx="1823016" cy="296643"/>
          </a:xfrm>
        </p:grpSpPr>
        <p:sp>
          <p:nvSpPr>
            <p:cNvPr id="672" name="Google Shape;672;p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8"/>
        <p:cNvGrpSpPr/>
        <p:nvPr/>
      </p:nvGrpSpPr>
      <p:grpSpPr>
        <a:xfrm>
          <a:off x="0" y="0"/>
          <a:ext cx="0" cy="0"/>
          <a:chOff x="0" y="0"/>
          <a:chExt cx="0" cy="0"/>
        </a:xfrm>
      </p:grpSpPr>
      <p:grpSp>
        <p:nvGrpSpPr>
          <p:cNvPr id="679" name="Google Shape;679;p9"/>
          <p:cNvGrpSpPr/>
          <p:nvPr/>
        </p:nvGrpSpPr>
        <p:grpSpPr>
          <a:xfrm>
            <a:off x="-24" y="-27"/>
            <a:ext cx="9143711" cy="5143338"/>
            <a:chOff x="597550" y="708125"/>
            <a:chExt cx="6449225" cy="4193850"/>
          </a:xfrm>
        </p:grpSpPr>
        <p:sp>
          <p:nvSpPr>
            <p:cNvPr id="680" name="Google Shape;680;p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9"/>
          <p:cNvSpPr txBox="1">
            <a:spLocks noGrp="1"/>
          </p:cNvSpPr>
          <p:nvPr>
            <p:ph type="subTitle" idx="1"/>
          </p:nvPr>
        </p:nvSpPr>
        <p:spPr>
          <a:xfrm>
            <a:off x="2399850" y="2366051"/>
            <a:ext cx="4344300" cy="1066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19" name="Google Shape;719;p9"/>
          <p:cNvSpPr txBox="1">
            <a:spLocks noGrp="1"/>
          </p:cNvSpPr>
          <p:nvPr>
            <p:ph type="title"/>
          </p:nvPr>
        </p:nvSpPr>
        <p:spPr>
          <a:xfrm>
            <a:off x="2399850" y="1723050"/>
            <a:ext cx="43443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20" name="Google Shape;720;p9"/>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9"/>
          <p:cNvGrpSpPr/>
          <p:nvPr/>
        </p:nvGrpSpPr>
        <p:grpSpPr>
          <a:xfrm rot="10800000">
            <a:off x="-11" y="779178"/>
            <a:ext cx="883262" cy="242091"/>
            <a:chOff x="2300350" y="2601250"/>
            <a:chExt cx="2275275" cy="623625"/>
          </a:xfrm>
        </p:grpSpPr>
        <p:sp>
          <p:nvSpPr>
            <p:cNvPr id="722" name="Google Shape;722;p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9"/>
          <p:cNvSpPr/>
          <p:nvPr/>
        </p:nvSpPr>
        <p:spPr>
          <a:xfrm rot="5400000">
            <a:off x="1495470"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9"/>
          <p:cNvSpPr/>
          <p:nvPr/>
        </p:nvSpPr>
        <p:spPr>
          <a:xfrm rot="5400000">
            <a:off x="1774770"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9"/>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 name="Google Shape;731;p9"/>
          <p:cNvGrpSpPr/>
          <p:nvPr/>
        </p:nvGrpSpPr>
        <p:grpSpPr>
          <a:xfrm>
            <a:off x="-1414555" y="3287329"/>
            <a:ext cx="2297800" cy="347400"/>
            <a:chOff x="-1414555" y="3439729"/>
            <a:chExt cx="2297800" cy="347400"/>
          </a:xfrm>
        </p:grpSpPr>
        <p:sp>
          <p:nvSpPr>
            <p:cNvPr id="732" name="Google Shape;732;p9"/>
            <p:cNvSpPr/>
            <p:nvPr/>
          </p:nvSpPr>
          <p:spPr>
            <a:xfrm>
              <a:off x="-1414555" y="3719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9"/>
            <p:cNvSpPr/>
            <p:nvPr/>
          </p:nvSpPr>
          <p:spPr>
            <a:xfrm>
              <a:off x="-1111455" y="3439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9"/>
          <p:cNvGrpSpPr/>
          <p:nvPr/>
        </p:nvGrpSpPr>
        <p:grpSpPr>
          <a:xfrm>
            <a:off x="5512632" y="-116346"/>
            <a:ext cx="1520982" cy="302065"/>
            <a:chOff x="5642557" y="-150670"/>
            <a:chExt cx="1520982" cy="302065"/>
          </a:xfrm>
        </p:grpSpPr>
        <p:sp>
          <p:nvSpPr>
            <p:cNvPr id="735" name="Google Shape;735;p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9"/>
          <p:cNvGrpSpPr/>
          <p:nvPr/>
        </p:nvGrpSpPr>
        <p:grpSpPr>
          <a:xfrm rot="10800000" flipH="1">
            <a:off x="7918521" y="1923880"/>
            <a:ext cx="1823016" cy="296643"/>
            <a:chOff x="7857346" y="3902355"/>
            <a:chExt cx="1823016" cy="296643"/>
          </a:xfrm>
        </p:grpSpPr>
        <p:sp>
          <p:nvSpPr>
            <p:cNvPr id="741" name="Google Shape;741;p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9"/>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9"/>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9"/>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9"/>
          <p:cNvGrpSpPr/>
          <p:nvPr/>
        </p:nvGrpSpPr>
        <p:grpSpPr>
          <a:xfrm flipH="1">
            <a:off x="-799254" y="2157805"/>
            <a:ext cx="1823016" cy="196994"/>
            <a:chOff x="7857346" y="4002005"/>
            <a:chExt cx="1823016" cy="196994"/>
          </a:xfrm>
        </p:grpSpPr>
        <p:sp>
          <p:nvSpPr>
            <p:cNvPr id="748" name="Google Shape;748;p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9"/>
          <p:cNvGrpSpPr/>
          <p:nvPr/>
        </p:nvGrpSpPr>
        <p:grpSpPr>
          <a:xfrm>
            <a:off x="8331253" y="3180067"/>
            <a:ext cx="1105976" cy="133969"/>
            <a:chOff x="8183182" y="663852"/>
            <a:chExt cx="1475028" cy="178673"/>
          </a:xfrm>
        </p:grpSpPr>
        <p:grpSp>
          <p:nvGrpSpPr>
            <p:cNvPr id="752" name="Google Shape;752;p9"/>
            <p:cNvGrpSpPr/>
            <p:nvPr/>
          </p:nvGrpSpPr>
          <p:grpSpPr>
            <a:xfrm>
              <a:off x="8183182" y="774425"/>
              <a:ext cx="1178025" cy="68100"/>
              <a:chOff x="2024450" y="204150"/>
              <a:chExt cx="1178025" cy="68100"/>
            </a:xfrm>
          </p:grpSpPr>
          <p:sp>
            <p:nvSpPr>
              <p:cNvPr id="753" name="Google Shape;753;p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9"/>
            <p:cNvGrpSpPr/>
            <p:nvPr/>
          </p:nvGrpSpPr>
          <p:grpSpPr>
            <a:xfrm>
              <a:off x="8480185" y="663852"/>
              <a:ext cx="1178025" cy="68100"/>
              <a:chOff x="2024450" y="204150"/>
              <a:chExt cx="1178025" cy="68100"/>
            </a:xfrm>
          </p:grpSpPr>
          <p:sp>
            <p:nvSpPr>
              <p:cNvPr id="764" name="Google Shape;764;p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4" name="Google Shape;774;p9"/>
          <p:cNvGrpSpPr/>
          <p:nvPr/>
        </p:nvGrpSpPr>
        <p:grpSpPr>
          <a:xfrm rot="5400000">
            <a:off x="85100" y="4288025"/>
            <a:ext cx="98902" cy="553090"/>
            <a:chOff x="4898850" y="4820550"/>
            <a:chExt cx="98902" cy="553090"/>
          </a:xfrm>
        </p:grpSpPr>
        <p:sp>
          <p:nvSpPr>
            <p:cNvPr id="775" name="Google Shape;775;p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80"/>
        <p:cNvGrpSpPr/>
        <p:nvPr/>
      </p:nvGrpSpPr>
      <p:grpSpPr>
        <a:xfrm>
          <a:off x="0" y="0"/>
          <a:ext cx="0" cy="0"/>
          <a:chOff x="0" y="0"/>
          <a:chExt cx="0" cy="0"/>
        </a:xfrm>
      </p:grpSpPr>
      <p:sp>
        <p:nvSpPr>
          <p:cNvPr id="781" name="Google Shape;781;p10"/>
          <p:cNvSpPr txBox="1">
            <a:spLocks noGrp="1"/>
          </p:cNvSpPr>
          <p:nvPr>
            <p:ph type="body" idx="1"/>
          </p:nvPr>
        </p:nvSpPr>
        <p:spPr>
          <a:xfrm>
            <a:off x="1109550" y="4079027"/>
            <a:ext cx="6924900" cy="4497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400" b="1">
                <a:latin typeface="Exo"/>
                <a:ea typeface="Exo"/>
                <a:cs typeface="Exo"/>
                <a:sym typeface="Exo"/>
              </a:defRPr>
            </a:lvl1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4"/>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200"/>
              <a:buFont typeface="Exo"/>
              <a:buNone/>
              <a:defRPr sz="3200" b="1">
                <a:solidFill>
                  <a:schemeClr val="lt1"/>
                </a:solidFill>
                <a:latin typeface="Exo"/>
                <a:ea typeface="Exo"/>
                <a:cs typeface="Exo"/>
                <a:sym typeface="Exo"/>
              </a:defRPr>
            </a:lvl1pPr>
            <a:lvl2pPr lvl="1">
              <a:spcBef>
                <a:spcPts val="0"/>
              </a:spcBef>
              <a:spcAft>
                <a:spcPts val="0"/>
              </a:spcAft>
              <a:buClr>
                <a:schemeClr val="lt1"/>
              </a:buClr>
              <a:buSzPts val="3200"/>
              <a:buFont typeface="Exo"/>
              <a:buNone/>
              <a:defRPr sz="3200">
                <a:solidFill>
                  <a:schemeClr val="lt1"/>
                </a:solidFill>
                <a:latin typeface="Exo"/>
                <a:ea typeface="Exo"/>
                <a:cs typeface="Exo"/>
                <a:sym typeface="Exo"/>
              </a:defRPr>
            </a:lvl2pPr>
            <a:lvl3pPr lvl="2">
              <a:spcBef>
                <a:spcPts val="0"/>
              </a:spcBef>
              <a:spcAft>
                <a:spcPts val="0"/>
              </a:spcAft>
              <a:buClr>
                <a:schemeClr val="lt1"/>
              </a:buClr>
              <a:buSzPts val="3200"/>
              <a:buFont typeface="Exo"/>
              <a:buNone/>
              <a:defRPr sz="3200">
                <a:solidFill>
                  <a:schemeClr val="lt1"/>
                </a:solidFill>
                <a:latin typeface="Exo"/>
                <a:ea typeface="Exo"/>
                <a:cs typeface="Exo"/>
                <a:sym typeface="Exo"/>
              </a:defRPr>
            </a:lvl3pPr>
            <a:lvl4pPr lvl="3">
              <a:spcBef>
                <a:spcPts val="0"/>
              </a:spcBef>
              <a:spcAft>
                <a:spcPts val="0"/>
              </a:spcAft>
              <a:buClr>
                <a:schemeClr val="lt1"/>
              </a:buClr>
              <a:buSzPts val="3200"/>
              <a:buFont typeface="Exo"/>
              <a:buNone/>
              <a:defRPr sz="3200">
                <a:solidFill>
                  <a:schemeClr val="lt1"/>
                </a:solidFill>
                <a:latin typeface="Exo"/>
                <a:ea typeface="Exo"/>
                <a:cs typeface="Exo"/>
                <a:sym typeface="Exo"/>
              </a:defRPr>
            </a:lvl4pPr>
            <a:lvl5pPr lvl="4">
              <a:spcBef>
                <a:spcPts val="0"/>
              </a:spcBef>
              <a:spcAft>
                <a:spcPts val="0"/>
              </a:spcAft>
              <a:buClr>
                <a:schemeClr val="lt1"/>
              </a:buClr>
              <a:buSzPts val="3200"/>
              <a:buFont typeface="Exo"/>
              <a:buNone/>
              <a:defRPr sz="3200">
                <a:solidFill>
                  <a:schemeClr val="lt1"/>
                </a:solidFill>
                <a:latin typeface="Exo"/>
                <a:ea typeface="Exo"/>
                <a:cs typeface="Exo"/>
                <a:sym typeface="Exo"/>
              </a:defRPr>
            </a:lvl5pPr>
            <a:lvl6pPr lvl="5">
              <a:spcBef>
                <a:spcPts val="0"/>
              </a:spcBef>
              <a:spcAft>
                <a:spcPts val="0"/>
              </a:spcAft>
              <a:buClr>
                <a:schemeClr val="lt1"/>
              </a:buClr>
              <a:buSzPts val="3200"/>
              <a:buFont typeface="Exo"/>
              <a:buNone/>
              <a:defRPr sz="3200">
                <a:solidFill>
                  <a:schemeClr val="lt1"/>
                </a:solidFill>
                <a:latin typeface="Exo"/>
                <a:ea typeface="Exo"/>
                <a:cs typeface="Exo"/>
                <a:sym typeface="Exo"/>
              </a:defRPr>
            </a:lvl6pPr>
            <a:lvl7pPr lvl="6">
              <a:spcBef>
                <a:spcPts val="0"/>
              </a:spcBef>
              <a:spcAft>
                <a:spcPts val="0"/>
              </a:spcAft>
              <a:buClr>
                <a:schemeClr val="lt1"/>
              </a:buClr>
              <a:buSzPts val="3200"/>
              <a:buFont typeface="Exo"/>
              <a:buNone/>
              <a:defRPr sz="3200">
                <a:solidFill>
                  <a:schemeClr val="lt1"/>
                </a:solidFill>
                <a:latin typeface="Exo"/>
                <a:ea typeface="Exo"/>
                <a:cs typeface="Exo"/>
                <a:sym typeface="Exo"/>
              </a:defRPr>
            </a:lvl7pPr>
            <a:lvl8pPr lvl="7">
              <a:spcBef>
                <a:spcPts val="0"/>
              </a:spcBef>
              <a:spcAft>
                <a:spcPts val="0"/>
              </a:spcAft>
              <a:buClr>
                <a:schemeClr val="lt1"/>
              </a:buClr>
              <a:buSzPts val="3200"/>
              <a:buFont typeface="Exo"/>
              <a:buNone/>
              <a:defRPr sz="3200">
                <a:solidFill>
                  <a:schemeClr val="lt1"/>
                </a:solidFill>
                <a:latin typeface="Exo"/>
                <a:ea typeface="Exo"/>
                <a:cs typeface="Exo"/>
                <a:sym typeface="Exo"/>
              </a:defRPr>
            </a:lvl8pPr>
            <a:lvl9pPr lvl="8">
              <a:spcBef>
                <a:spcPts val="0"/>
              </a:spcBef>
              <a:spcAft>
                <a:spcPts val="0"/>
              </a:spcAft>
              <a:buClr>
                <a:schemeClr val="lt1"/>
              </a:buClr>
              <a:buSzPts val="3200"/>
              <a:buFont typeface="Exo"/>
              <a:buNone/>
              <a:defRPr sz="3200">
                <a:solidFill>
                  <a:schemeClr val="lt1"/>
                </a:solidFill>
                <a:latin typeface="Exo"/>
                <a:ea typeface="Exo"/>
                <a:cs typeface="Exo"/>
                <a:sym typeface="Exo"/>
              </a:defRPr>
            </a:lvl9pPr>
          </a:lstStyle>
          <a:p>
            <a:endParaRPr/>
          </a:p>
        </p:txBody>
      </p:sp>
      <p:sp>
        <p:nvSpPr>
          <p:cNvPr id="7" name="Google Shape;7;p1"/>
          <p:cNvSpPr txBox="1">
            <a:spLocks noGrp="1"/>
          </p:cNvSpPr>
          <p:nvPr>
            <p:ph type="body" idx="1"/>
          </p:nvPr>
        </p:nvSpPr>
        <p:spPr>
          <a:xfrm>
            <a:off x="713100" y="1187700"/>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1pPr>
            <a:lvl2pPr marL="914400" lvl="1"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2pPr>
            <a:lvl3pPr marL="1371600" lvl="2"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3pPr>
            <a:lvl4pPr marL="1828800" lvl="3"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4pPr>
            <a:lvl5pPr marL="2286000" lvl="4"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5pPr>
            <a:lvl6pPr marL="2743200" lvl="5"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6pPr>
            <a:lvl7pPr marL="3200400" lvl="6"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7pPr>
            <a:lvl8pPr marL="3657600" lvl="7"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8pPr>
            <a:lvl9pPr marL="4114800" lvl="8"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7"/>
        <p:cNvGrpSpPr/>
        <p:nvPr/>
      </p:nvGrpSpPr>
      <p:grpSpPr>
        <a:xfrm>
          <a:off x="0" y="0"/>
          <a:ext cx="0" cy="0"/>
          <a:chOff x="0" y="0"/>
          <a:chExt cx="0" cy="0"/>
        </a:xfrm>
      </p:grpSpPr>
      <p:sp>
        <p:nvSpPr>
          <p:cNvPr id="2978" name="Google Shape;2978;p38"/>
          <p:cNvSpPr txBox="1">
            <a:spLocks noGrp="1"/>
          </p:cNvSpPr>
          <p:nvPr>
            <p:ph type="ctrTitle"/>
          </p:nvPr>
        </p:nvSpPr>
        <p:spPr>
          <a:xfrm>
            <a:off x="977400" y="818688"/>
            <a:ext cx="7189200" cy="19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Urbanist ExtraBold"/>
              <a:ea typeface="Urbanist ExtraBold"/>
              <a:cs typeface="Urbanist ExtraBold"/>
              <a:sym typeface="Urbanist ExtraBold"/>
            </a:endParaRPr>
          </a:p>
          <a:p>
            <a:pPr marL="0" lvl="0" indent="0" algn="ctr" rtl="0">
              <a:spcBef>
                <a:spcPts val="0"/>
              </a:spcBef>
              <a:spcAft>
                <a:spcPts val="0"/>
              </a:spcAft>
              <a:buNone/>
            </a:pPr>
            <a:r>
              <a:rPr lang="en" sz="5800" dirty="0">
                <a:latin typeface="Urbanist Medium"/>
                <a:ea typeface="Urbanist Medium"/>
                <a:cs typeface="Urbanist Medium"/>
                <a:sym typeface="Urbanist Medium"/>
              </a:rPr>
              <a:t>Linkedin Job data analysis and insights</a:t>
            </a:r>
            <a:endParaRPr sz="5800" dirty="0">
              <a:latin typeface="Urbanist ExtraBold"/>
              <a:ea typeface="Urbanist ExtraBold"/>
              <a:cs typeface="Urbanist ExtraBold"/>
              <a:sym typeface="Urbanist ExtraBold"/>
            </a:endParaRPr>
          </a:p>
        </p:txBody>
      </p:sp>
      <p:sp>
        <p:nvSpPr>
          <p:cNvPr id="2979" name="Google Shape;2979;p38"/>
          <p:cNvSpPr txBox="1">
            <a:spLocks noGrp="1"/>
          </p:cNvSpPr>
          <p:nvPr>
            <p:ph type="subTitle" idx="1"/>
          </p:nvPr>
        </p:nvSpPr>
        <p:spPr>
          <a:xfrm>
            <a:off x="2307600" y="615225"/>
            <a:ext cx="4528800" cy="4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BUAN6340 – Programming for Data Science </a:t>
            </a:r>
            <a:endParaRPr dirty="0"/>
          </a:p>
        </p:txBody>
      </p:sp>
      <p:sp>
        <p:nvSpPr>
          <p:cNvPr id="2980" name="Google Shape;2980;p38"/>
          <p:cNvSpPr/>
          <p:nvPr/>
        </p:nvSpPr>
        <p:spPr>
          <a:xfrm rot="5400000">
            <a:off x="1005250" y="1589550"/>
            <a:ext cx="480300" cy="159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8"/>
          <p:cNvSpPr txBox="1"/>
          <p:nvPr/>
        </p:nvSpPr>
        <p:spPr>
          <a:xfrm>
            <a:off x="1245400" y="3233747"/>
            <a:ext cx="5291878" cy="766333"/>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dirty="0">
                <a:solidFill>
                  <a:schemeClr val="lt1"/>
                </a:solidFill>
                <a:latin typeface="Exo"/>
                <a:ea typeface="Exo"/>
                <a:cs typeface="Exo"/>
                <a:sym typeface="Exo"/>
              </a:rPr>
              <a:t>By: Sachin Jain</a:t>
            </a:r>
          </a:p>
          <a:p>
            <a:pPr marL="0" lvl="0" indent="0" algn="l" rtl="0">
              <a:lnSpc>
                <a:spcPct val="90000"/>
              </a:lnSpc>
              <a:spcBef>
                <a:spcPts val="0"/>
              </a:spcBef>
              <a:spcAft>
                <a:spcPts val="0"/>
              </a:spcAft>
              <a:buNone/>
            </a:pPr>
            <a:endParaRPr lang="en-US" dirty="0">
              <a:solidFill>
                <a:schemeClr val="lt1"/>
              </a:solidFill>
              <a:latin typeface="Exo"/>
              <a:ea typeface="Exo"/>
              <a:cs typeface="Exo"/>
              <a:sym typeface="Exo"/>
            </a:endParaRPr>
          </a:p>
          <a:p>
            <a:pPr marL="0" lvl="0" indent="0" algn="l" rtl="0">
              <a:lnSpc>
                <a:spcPct val="90000"/>
              </a:lnSpc>
              <a:spcBef>
                <a:spcPts val="0"/>
              </a:spcBef>
              <a:spcAft>
                <a:spcPts val="0"/>
              </a:spcAft>
              <a:buNone/>
            </a:pPr>
            <a:r>
              <a:rPr lang="en-US" dirty="0">
                <a:solidFill>
                  <a:schemeClr val="lt1"/>
                </a:solidFill>
                <a:latin typeface="Exo"/>
                <a:ea typeface="Exo"/>
                <a:cs typeface="Exo"/>
                <a:sym typeface="Exo"/>
              </a:rPr>
              <a:t>Net ID:  SXJ230042</a:t>
            </a:r>
            <a:endParaRPr dirty="0">
              <a:solidFill>
                <a:schemeClr val="lt1"/>
              </a:solidFill>
              <a:latin typeface="Exo"/>
              <a:ea typeface="Exo"/>
              <a:cs typeface="Exo"/>
              <a:sym typeface="Ex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97"/>
        <p:cNvGrpSpPr/>
        <p:nvPr/>
      </p:nvGrpSpPr>
      <p:grpSpPr>
        <a:xfrm>
          <a:off x="0" y="0"/>
          <a:ext cx="0" cy="0"/>
          <a:chOff x="0" y="0"/>
          <a:chExt cx="0" cy="0"/>
        </a:xfrm>
      </p:grpSpPr>
      <p:sp>
        <p:nvSpPr>
          <p:cNvPr id="3198" name="Google Shape;3198;p56"/>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a:t>
            </a:r>
            <a:r>
              <a:rPr lang="en-US" dirty="0"/>
              <a:t>DA </a:t>
            </a:r>
            <a:r>
              <a:rPr lang="en" dirty="0"/>
              <a:t>of skills </a:t>
            </a:r>
            <a:r>
              <a:rPr lang="en-US" dirty="0"/>
              <a:t>in a particular location</a:t>
            </a:r>
            <a:endParaRPr dirty="0"/>
          </a:p>
          <a:p>
            <a:pPr marL="0" lvl="0" indent="0" algn="ctr" rtl="0">
              <a:spcBef>
                <a:spcPts val="0"/>
              </a:spcBef>
              <a:spcAft>
                <a:spcPts val="0"/>
              </a:spcAft>
              <a:buNone/>
            </a:pPr>
            <a:endParaRPr dirty="0"/>
          </a:p>
        </p:txBody>
      </p:sp>
      <p:sp>
        <p:nvSpPr>
          <p:cNvPr id="3200" name="Google Shape;3200;p56"/>
          <p:cNvSpPr txBox="1"/>
          <p:nvPr/>
        </p:nvSpPr>
        <p:spPr>
          <a:xfrm>
            <a:off x="713100" y="4446449"/>
            <a:ext cx="7184100" cy="315300"/>
          </a:xfrm>
          <a:prstGeom prst="rect">
            <a:avLst/>
          </a:prstGeom>
          <a:noFill/>
          <a:ln>
            <a:noFill/>
          </a:ln>
        </p:spPr>
        <p:txBody>
          <a:bodyPr spcFirstLastPara="1" wrap="square" lIns="91425" tIns="91425" rIns="91425" bIns="91425" anchor="t" anchorCtr="0">
            <a:noAutofit/>
          </a:bodyPr>
          <a:lstStyle/>
          <a:p>
            <a:pPr lvl="0"/>
            <a:r>
              <a:rPr lang="en-US" dirty="0">
                <a:solidFill>
                  <a:schemeClr val="bg1"/>
                </a:solidFill>
                <a:latin typeface="Exo" panose="020B0604020202020204" charset="0"/>
              </a:rPr>
              <a:t>Top skills in demand in a particular location (can be altered as per need)</a:t>
            </a:r>
            <a:endParaRPr dirty="0">
              <a:solidFill>
                <a:schemeClr val="bg1"/>
              </a:solidFill>
              <a:latin typeface="Exo" panose="020B0604020202020204" charset="0"/>
              <a:ea typeface="Exo SemiBold"/>
              <a:cs typeface="Exo SemiBold"/>
              <a:sym typeface="Exo SemiBold"/>
            </a:endParaRPr>
          </a:p>
        </p:txBody>
      </p:sp>
      <p:pic>
        <p:nvPicPr>
          <p:cNvPr id="2" name="Picture 1">
            <a:extLst>
              <a:ext uri="{FF2B5EF4-FFF2-40B4-BE49-F238E27FC236}">
                <a16:creationId xmlns:a16="http://schemas.microsoft.com/office/drawing/2014/main" id="{EAA11921-E985-4F14-8B8A-5837C9CC97C2}"/>
              </a:ext>
            </a:extLst>
          </p:cNvPr>
          <p:cNvPicPr>
            <a:picLocks noChangeAspect="1"/>
          </p:cNvPicPr>
          <p:nvPr/>
        </p:nvPicPr>
        <p:blipFill>
          <a:blip r:embed="rId3"/>
          <a:stretch>
            <a:fillRect/>
          </a:stretch>
        </p:blipFill>
        <p:spPr>
          <a:xfrm>
            <a:off x="1824670" y="997303"/>
            <a:ext cx="5494660" cy="314889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41"/>
        <p:cNvGrpSpPr/>
        <p:nvPr/>
      </p:nvGrpSpPr>
      <p:grpSpPr>
        <a:xfrm>
          <a:off x="0" y="0"/>
          <a:ext cx="0" cy="0"/>
          <a:chOff x="0" y="0"/>
          <a:chExt cx="0" cy="0"/>
        </a:xfrm>
      </p:grpSpPr>
      <p:sp>
        <p:nvSpPr>
          <p:cNvPr id="3142" name="Google Shape;3142;p48"/>
          <p:cNvSpPr txBox="1">
            <a:spLocks noGrp="1"/>
          </p:cNvSpPr>
          <p:nvPr>
            <p:ph type="title"/>
          </p:nvPr>
        </p:nvSpPr>
        <p:spPr>
          <a:xfrm>
            <a:off x="713100" y="28957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EDA around companies</a:t>
            </a:r>
            <a:endParaRPr/>
          </a:p>
        </p:txBody>
      </p:sp>
      <p:pic>
        <p:nvPicPr>
          <p:cNvPr id="3143" name="Google Shape;3143;p48"/>
          <p:cNvPicPr preferRelativeResize="0"/>
          <p:nvPr/>
        </p:nvPicPr>
        <p:blipFill rotWithShape="1">
          <a:blip r:embed="rId3">
            <a:alphaModFix/>
          </a:blip>
          <a:srcRect l="8242" r="5535"/>
          <a:stretch/>
        </p:blipFill>
        <p:spPr>
          <a:xfrm>
            <a:off x="2942342" y="1024129"/>
            <a:ext cx="3324346" cy="2979110"/>
          </a:xfrm>
          <a:prstGeom prst="rect">
            <a:avLst/>
          </a:prstGeom>
          <a:noFill/>
          <a:ln>
            <a:noFill/>
          </a:ln>
        </p:spPr>
      </p:pic>
      <p:sp>
        <p:nvSpPr>
          <p:cNvPr id="3144" name="Google Shape;3144;p48"/>
          <p:cNvSpPr txBox="1"/>
          <p:nvPr/>
        </p:nvSpPr>
        <p:spPr>
          <a:xfrm>
            <a:off x="499650" y="4207400"/>
            <a:ext cx="793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Exo"/>
                <a:ea typeface="Exo"/>
                <a:cs typeface="Exo"/>
                <a:sym typeface="Exo"/>
              </a:rPr>
              <a:t>This sunburst chart is particularly useful for exploring the distribution of job postings across different experience levels and work types in a hierarchical manner.</a:t>
            </a:r>
            <a:endParaRPr dirty="0">
              <a:solidFill>
                <a:schemeClr val="lt1"/>
              </a:solidFill>
              <a:latin typeface="Exo"/>
              <a:ea typeface="Exo"/>
              <a:cs typeface="Exo"/>
              <a:sym typeface="Ex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8"/>
        <p:cNvGrpSpPr/>
        <p:nvPr/>
      </p:nvGrpSpPr>
      <p:grpSpPr>
        <a:xfrm>
          <a:off x="0" y="0"/>
          <a:ext cx="0" cy="0"/>
          <a:chOff x="0" y="0"/>
          <a:chExt cx="0" cy="0"/>
        </a:xfrm>
      </p:grpSpPr>
      <p:sp>
        <p:nvSpPr>
          <p:cNvPr id="3149" name="Google Shape;3149;p49"/>
          <p:cNvSpPr txBox="1">
            <a:spLocks noGrp="1"/>
          </p:cNvSpPr>
          <p:nvPr>
            <p:ph type="title"/>
          </p:nvPr>
        </p:nvSpPr>
        <p:spPr>
          <a:xfrm>
            <a:off x="713100" y="30427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EDA around companies</a:t>
            </a:r>
            <a:endParaRPr/>
          </a:p>
        </p:txBody>
      </p:sp>
      <p:pic>
        <p:nvPicPr>
          <p:cNvPr id="3150" name="Google Shape;3150;p49"/>
          <p:cNvPicPr preferRelativeResize="0"/>
          <p:nvPr/>
        </p:nvPicPr>
        <p:blipFill>
          <a:blip r:embed="rId3">
            <a:alphaModFix/>
          </a:blip>
          <a:stretch>
            <a:fillRect/>
          </a:stretch>
        </p:blipFill>
        <p:spPr>
          <a:xfrm>
            <a:off x="2089099" y="1036375"/>
            <a:ext cx="4752501" cy="3070750"/>
          </a:xfrm>
          <a:prstGeom prst="rect">
            <a:avLst/>
          </a:prstGeom>
          <a:noFill/>
          <a:ln>
            <a:noFill/>
          </a:ln>
        </p:spPr>
      </p:pic>
      <p:sp>
        <p:nvSpPr>
          <p:cNvPr id="3151" name="Google Shape;3151;p49"/>
          <p:cNvSpPr txBox="1"/>
          <p:nvPr/>
        </p:nvSpPr>
        <p:spPr>
          <a:xfrm>
            <a:off x="499650" y="4207400"/>
            <a:ext cx="793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PT Sans"/>
                <a:ea typeface="PT Sans"/>
                <a:cs typeface="PT Sans"/>
                <a:sym typeface="PT Sans"/>
              </a:rPr>
              <a:t>This chart helps in understanding the international reach of companies and potential areas of interest for job seekers or businesses looking to expand globally.</a:t>
            </a:r>
            <a:endParaRPr dirty="0">
              <a:solidFill>
                <a:schemeClr val="lt1"/>
              </a:solidFill>
              <a:latin typeface="PT Sans"/>
              <a:ea typeface="PT Sans"/>
              <a:cs typeface="PT Sans"/>
              <a:sym typeface="PT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76"/>
        <p:cNvGrpSpPr/>
        <p:nvPr/>
      </p:nvGrpSpPr>
      <p:grpSpPr>
        <a:xfrm>
          <a:off x="0" y="0"/>
          <a:ext cx="0" cy="0"/>
          <a:chOff x="0" y="0"/>
          <a:chExt cx="0" cy="0"/>
        </a:xfrm>
      </p:grpSpPr>
      <p:sp>
        <p:nvSpPr>
          <p:cNvPr id="3177" name="Google Shape;3177;p53"/>
          <p:cNvSpPr txBox="1">
            <a:spLocks noGrp="1"/>
          </p:cNvSpPr>
          <p:nvPr>
            <p:ph type="title"/>
          </p:nvPr>
        </p:nvSpPr>
        <p:spPr>
          <a:xfrm>
            <a:off x="713100" y="40487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EDA </a:t>
            </a:r>
            <a:r>
              <a:rPr lang="en" dirty="0"/>
              <a:t>of Salaries</a:t>
            </a:r>
            <a:endParaRPr dirty="0"/>
          </a:p>
        </p:txBody>
      </p:sp>
      <p:pic>
        <p:nvPicPr>
          <p:cNvPr id="3178" name="Google Shape;3178;p53"/>
          <p:cNvPicPr preferRelativeResize="0"/>
          <p:nvPr/>
        </p:nvPicPr>
        <p:blipFill>
          <a:blip r:embed="rId3">
            <a:alphaModFix/>
          </a:blip>
          <a:stretch>
            <a:fillRect/>
          </a:stretch>
        </p:blipFill>
        <p:spPr>
          <a:xfrm>
            <a:off x="1655050" y="1177350"/>
            <a:ext cx="6069225" cy="2988575"/>
          </a:xfrm>
          <a:prstGeom prst="rect">
            <a:avLst/>
          </a:prstGeom>
          <a:noFill/>
          <a:ln>
            <a:noFill/>
          </a:ln>
        </p:spPr>
      </p:pic>
      <p:sp>
        <p:nvSpPr>
          <p:cNvPr id="3179" name="Google Shape;3179;p53"/>
          <p:cNvSpPr txBox="1"/>
          <p:nvPr/>
        </p:nvSpPr>
        <p:spPr>
          <a:xfrm>
            <a:off x="470275" y="4231175"/>
            <a:ext cx="8318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50">
                <a:solidFill>
                  <a:schemeClr val="lt1"/>
                </a:solidFill>
                <a:latin typeface="Exo SemiBold"/>
                <a:ea typeface="Exo SemiBold"/>
                <a:cs typeface="Exo SemiBold"/>
                <a:sym typeface="Exo SemiBold"/>
              </a:rPr>
              <a:t>This grouped chart effectively highlights salary variations across different work types and remote work options, offering insights into how these factors interact to affect salary levels. ​</a:t>
            </a:r>
            <a:endParaRPr sz="1600">
              <a:solidFill>
                <a:schemeClr val="lt1"/>
              </a:solidFill>
              <a:latin typeface="Exo SemiBold"/>
              <a:ea typeface="Exo SemiBold"/>
              <a:cs typeface="Exo SemiBold"/>
              <a:sym typeface="Exo Semi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9"/>
        <p:cNvGrpSpPr/>
        <p:nvPr/>
      </p:nvGrpSpPr>
      <p:grpSpPr>
        <a:xfrm>
          <a:off x="0" y="0"/>
          <a:ext cx="0" cy="0"/>
          <a:chOff x="0" y="0"/>
          <a:chExt cx="0" cy="0"/>
        </a:xfrm>
      </p:grpSpPr>
      <p:sp>
        <p:nvSpPr>
          <p:cNvPr id="3220" name="Google Shape;3220;p59"/>
          <p:cNvSpPr txBox="1">
            <a:spLocks noGrp="1"/>
          </p:cNvSpPr>
          <p:nvPr>
            <p:ph type="title"/>
          </p:nvPr>
        </p:nvSpPr>
        <p:spPr>
          <a:xfrm>
            <a:off x="713100" y="421233"/>
            <a:ext cx="7717800" cy="572700"/>
          </a:xfrm>
          <a:prstGeom prst="rect">
            <a:avLst/>
          </a:prstGeom>
        </p:spPr>
        <p:txBody>
          <a:bodyPr spcFirstLastPara="1" wrap="square" lIns="91425" tIns="91425" rIns="91425" bIns="91425" anchor="ctr" anchorCtr="0">
            <a:noAutofit/>
          </a:bodyPr>
          <a:lstStyle/>
          <a:p>
            <a:pPr lvl="0" algn="ctr">
              <a:spcAft>
                <a:spcPts val="1200"/>
              </a:spcAft>
            </a:pPr>
            <a:r>
              <a:rPr lang="en-US" dirty="0"/>
              <a:t>Target Outcomes</a:t>
            </a:r>
          </a:p>
        </p:txBody>
      </p:sp>
      <p:sp>
        <p:nvSpPr>
          <p:cNvPr id="3221" name="Google Shape;3221;p59"/>
          <p:cNvSpPr txBox="1"/>
          <p:nvPr/>
        </p:nvSpPr>
        <p:spPr>
          <a:xfrm>
            <a:off x="713100" y="1132550"/>
            <a:ext cx="7513800" cy="2677626"/>
          </a:xfrm>
          <a:prstGeom prst="rect">
            <a:avLst/>
          </a:prstGeom>
          <a:noFill/>
          <a:ln>
            <a:noFill/>
          </a:ln>
        </p:spPr>
        <p:txBody>
          <a:bodyPr spcFirstLastPara="1" wrap="square" lIns="91425" tIns="91425" rIns="91425" bIns="91425" anchor="t" anchorCtr="0">
            <a:spAutoFit/>
          </a:bodyPr>
          <a:lstStyle/>
          <a:p>
            <a:pPr lvl="0" algn="just"/>
            <a:r>
              <a:rPr lang="en-US" sz="1800" dirty="0">
                <a:solidFill>
                  <a:schemeClr val="bg1"/>
                </a:solidFill>
                <a:latin typeface="Exo" panose="020B0604020202020204" charset="0"/>
              </a:rPr>
              <a:t>I aim to construct a regression model designed to address the following inquiry:</a:t>
            </a:r>
          </a:p>
          <a:p>
            <a:pPr lvl="0" algn="just"/>
            <a:endParaRPr lang="en-US" sz="1800" dirty="0">
              <a:solidFill>
                <a:schemeClr val="lt1"/>
              </a:solidFill>
              <a:latin typeface="Exo" panose="020B0604020202020204" charset="0"/>
              <a:ea typeface="PT Sans"/>
              <a:cs typeface="PT Sans"/>
              <a:sym typeface="Exo"/>
            </a:endParaRPr>
          </a:p>
          <a:p>
            <a:pPr marL="342900" lvl="0" indent="-342900" algn="just" rtl="0">
              <a:spcBef>
                <a:spcPts val="0"/>
              </a:spcBef>
              <a:spcAft>
                <a:spcPts val="0"/>
              </a:spcAft>
              <a:buClr>
                <a:schemeClr val="bg1"/>
              </a:buClr>
              <a:buFont typeface="+mj-lt"/>
              <a:buAutoNum type="arabicPeriod"/>
            </a:pPr>
            <a:r>
              <a:rPr lang="en" sz="1800" dirty="0">
                <a:solidFill>
                  <a:schemeClr val="lt1"/>
                </a:solidFill>
                <a:latin typeface="Exo" panose="020B0604020202020204" charset="0"/>
                <a:ea typeface="PT Sans"/>
                <a:cs typeface="PT Sans"/>
                <a:sym typeface="Exo"/>
              </a:rPr>
              <a:t>What factors influence the n</a:t>
            </a:r>
            <a:r>
              <a:rPr lang="en-US" sz="1800" dirty="0">
                <a:solidFill>
                  <a:schemeClr val="lt1"/>
                </a:solidFill>
                <a:latin typeface="Exo" panose="020B0604020202020204" charset="0"/>
                <a:ea typeface="PT Sans"/>
                <a:cs typeface="PT Sans"/>
                <a:sym typeface="Exo"/>
              </a:rPr>
              <a:t>umber</a:t>
            </a:r>
            <a:r>
              <a:rPr lang="en" sz="1800" dirty="0">
                <a:solidFill>
                  <a:schemeClr val="lt1"/>
                </a:solidFill>
                <a:latin typeface="Exo" panose="020B0604020202020204" charset="0"/>
                <a:ea typeface="PT Sans"/>
                <a:cs typeface="PT Sans"/>
                <a:sym typeface="Exo"/>
              </a:rPr>
              <a:t> of applications (</a:t>
            </a:r>
            <a:r>
              <a:rPr lang="en-US" sz="1800" dirty="0">
                <a:solidFill>
                  <a:schemeClr val="lt1"/>
                </a:solidFill>
                <a:latin typeface="Exo" panose="020B0604020202020204" charset="0"/>
                <a:ea typeface="PT Sans"/>
                <a:cs typeface="PT Sans"/>
                <a:sym typeface="Exo"/>
              </a:rPr>
              <a:t>dependent variable)</a:t>
            </a:r>
            <a:r>
              <a:rPr lang="en" sz="1800" dirty="0">
                <a:solidFill>
                  <a:schemeClr val="lt1"/>
                </a:solidFill>
                <a:latin typeface="Exo" panose="020B0604020202020204" charset="0"/>
                <a:ea typeface="PT Sans"/>
                <a:cs typeface="PT Sans"/>
                <a:sym typeface="Exo"/>
              </a:rPr>
              <a:t> for a particula</a:t>
            </a:r>
            <a:r>
              <a:rPr lang="en-US" sz="1800" dirty="0">
                <a:solidFill>
                  <a:schemeClr val="lt1"/>
                </a:solidFill>
                <a:latin typeface="Exo" panose="020B0604020202020204" charset="0"/>
                <a:ea typeface="PT Sans"/>
                <a:cs typeface="PT Sans"/>
                <a:sym typeface="Exo"/>
              </a:rPr>
              <a:t>r</a:t>
            </a:r>
            <a:r>
              <a:rPr lang="en" sz="1800" dirty="0">
                <a:solidFill>
                  <a:schemeClr val="lt1"/>
                </a:solidFill>
                <a:latin typeface="Exo" panose="020B0604020202020204" charset="0"/>
                <a:ea typeface="PT Sans"/>
                <a:cs typeface="PT Sans"/>
                <a:sym typeface="Exo"/>
              </a:rPr>
              <a:t> job?</a:t>
            </a:r>
          </a:p>
          <a:p>
            <a:pPr marL="342900" lvl="0" indent="-342900" algn="just" rtl="0">
              <a:spcBef>
                <a:spcPts val="0"/>
              </a:spcBef>
              <a:spcAft>
                <a:spcPts val="0"/>
              </a:spcAft>
              <a:buClr>
                <a:schemeClr val="bg1"/>
              </a:buClr>
              <a:buFont typeface="+mj-lt"/>
              <a:buAutoNum type="arabicPeriod"/>
            </a:pPr>
            <a:endParaRPr lang="en" sz="1800" dirty="0">
              <a:solidFill>
                <a:schemeClr val="lt1"/>
              </a:solidFill>
              <a:latin typeface="Exo" panose="020B0604020202020204" charset="0"/>
              <a:ea typeface="PT Sans"/>
              <a:cs typeface="PT Sans"/>
              <a:sym typeface="Exo"/>
            </a:endParaRPr>
          </a:p>
          <a:p>
            <a:pPr lvl="0" algn="just" rtl="0">
              <a:spcBef>
                <a:spcPts val="0"/>
              </a:spcBef>
              <a:spcAft>
                <a:spcPts val="0"/>
              </a:spcAft>
              <a:buClr>
                <a:schemeClr val="bg1"/>
              </a:buClr>
            </a:pPr>
            <a:endParaRPr lang="en-US" sz="1800" dirty="0">
              <a:solidFill>
                <a:schemeClr val="lt1"/>
              </a:solidFill>
              <a:latin typeface="Exo" panose="020B0604020202020204" charset="0"/>
              <a:ea typeface="PT Sans"/>
              <a:cs typeface="PT Sans"/>
              <a:sym typeface="PT Sans"/>
            </a:endParaRPr>
          </a:p>
          <a:p>
            <a:pPr lvl="0" algn="just" rtl="0">
              <a:spcBef>
                <a:spcPts val="0"/>
              </a:spcBef>
              <a:spcAft>
                <a:spcPts val="0"/>
              </a:spcAft>
              <a:buClr>
                <a:schemeClr val="bg1"/>
              </a:buClr>
            </a:pPr>
            <a:endParaRPr lang="en" sz="1800" dirty="0">
              <a:solidFill>
                <a:schemeClr val="lt1"/>
              </a:solidFill>
              <a:latin typeface="Exo" panose="020B0604020202020204" charset="0"/>
              <a:ea typeface="PT Sans"/>
              <a:cs typeface="PT Sans"/>
              <a:sym typeface="PT Sans"/>
            </a:endParaRPr>
          </a:p>
          <a:p>
            <a:pPr lvl="0" algn="just" rtl="0">
              <a:spcBef>
                <a:spcPts val="0"/>
              </a:spcBef>
              <a:spcAft>
                <a:spcPts val="0"/>
              </a:spcAft>
            </a:pPr>
            <a:endParaRPr lang="en" sz="1800" dirty="0">
              <a:solidFill>
                <a:schemeClr val="lt1"/>
              </a:solidFill>
              <a:latin typeface="Exo" panose="020B0604020202020204" charset="0"/>
              <a:ea typeface="PT Sans"/>
              <a:cs typeface="PT Sans"/>
              <a:sym typeface="PT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748AB-C6A1-4380-88C9-A57792920BEA}"/>
              </a:ext>
            </a:extLst>
          </p:cNvPr>
          <p:cNvSpPr>
            <a:spLocks noGrp="1"/>
          </p:cNvSpPr>
          <p:nvPr>
            <p:ph type="title"/>
          </p:nvPr>
        </p:nvSpPr>
        <p:spPr/>
        <p:txBody>
          <a:bodyPr/>
          <a:lstStyle/>
          <a:p>
            <a:r>
              <a:rPr lang="en-US" dirty="0">
                <a:solidFill>
                  <a:srgbClr val="FFFFFF"/>
                </a:solidFill>
              </a:rPr>
              <a:t>OLS Model – Feature Selection</a:t>
            </a:r>
            <a:endParaRPr lang="en-US" dirty="0"/>
          </a:p>
        </p:txBody>
      </p:sp>
      <p:pic>
        <p:nvPicPr>
          <p:cNvPr id="4" name="Content Placeholder 6" descr="A screenshot of a computer program&#10;&#10;Description automatically generated">
            <a:extLst>
              <a:ext uri="{FF2B5EF4-FFF2-40B4-BE49-F238E27FC236}">
                <a16:creationId xmlns:a16="http://schemas.microsoft.com/office/drawing/2014/main" id="{97B77143-D43C-4959-AF59-B2F0B7533A39}"/>
              </a:ext>
            </a:extLst>
          </p:cNvPr>
          <p:cNvPicPr>
            <a:picLocks noGrp="1" noChangeAspect="1"/>
          </p:cNvPicPr>
          <p:nvPr>
            <p:ph idx="1"/>
          </p:nvPr>
        </p:nvPicPr>
        <p:blipFill>
          <a:blip r:embed="rId2"/>
          <a:stretch>
            <a:fillRect/>
          </a:stretch>
        </p:blipFill>
        <p:spPr>
          <a:xfrm>
            <a:off x="903766" y="1267944"/>
            <a:ext cx="4197997" cy="3645536"/>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0FDB469A-8798-4943-8383-C77443FFD0BA}"/>
              </a:ext>
            </a:extLst>
          </p:cNvPr>
          <p:cNvPicPr>
            <a:picLocks noChangeAspect="1"/>
          </p:cNvPicPr>
          <p:nvPr/>
        </p:nvPicPr>
        <p:blipFill>
          <a:blip r:embed="rId3"/>
          <a:stretch>
            <a:fillRect/>
          </a:stretch>
        </p:blipFill>
        <p:spPr>
          <a:xfrm>
            <a:off x="5225637" y="1267944"/>
            <a:ext cx="3205263" cy="3660112"/>
          </a:xfrm>
          <a:prstGeom prst="rect">
            <a:avLst/>
          </a:prstGeom>
        </p:spPr>
      </p:pic>
    </p:spTree>
    <p:extLst>
      <p:ext uri="{BB962C8B-B14F-4D97-AF65-F5344CB8AC3E}">
        <p14:creationId xmlns:p14="http://schemas.microsoft.com/office/powerpoint/2010/main" val="848005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BD7C-828A-48B5-84CF-B137C92BDDEB}"/>
              </a:ext>
            </a:extLst>
          </p:cNvPr>
          <p:cNvSpPr>
            <a:spLocks noGrp="1"/>
          </p:cNvSpPr>
          <p:nvPr>
            <p:ph type="title"/>
          </p:nvPr>
        </p:nvSpPr>
        <p:spPr>
          <a:xfrm>
            <a:off x="506775" y="539400"/>
            <a:ext cx="8637225" cy="572700"/>
          </a:xfrm>
        </p:spPr>
        <p:txBody>
          <a:bodyPr/>
          <a:lstStyle/>
          <a:p>
            <a:r>
              <a:rPr lang="en-US" dirty="0">
                <a:solidFill>
                  <a:srgbClr val="FFFFFF"/>
                </a:solidFill>
              </a:rPr>
              <a:t>OLS model with manually selected variables</a:t>
            </a:r>
            <a:endParaRPr lang="en-US" dirty="0"/>
          </a:p>
        </p:txBody>
      </p:sp>
      <p:pic>
        <p:nvPicPr>
          <p:cNvPr id="3" name="Content Placeholder 6" descr="A screenshot of a computer program&#10;&#10;Description automatically generated">
            <a:extLst>
              <a:ext uri="{FF2B5EF4-FFF2-40B4-BE49-F238E27FC236}">
                <a16:creationId xmlns:a16="http://schemas.microsoft.com/office/drawing/2014/main" id="{452B0637-54FB-43D7-AAA4-38D4DA9DBC22}"/>
              </a:ext>
            </a:extLst>
          </p:cNvPr>
          <p:cNvPicPr>
            <a:picLocks noChangeAspect="1"/>
          </p:cNvPicPr>
          <p:nvPr/>
        </p:nvPicPr>
        <p:blipFill>
          <a:blip r:embed="rId2"/>
          <a:stretch>
            <a:fillRect/>
          </a:stretch>
        </p:blipFill>
        <p:spPr>
          <a:xfrm>
            <a:off x="327644" y="1282257"/>
            <a:ext cx="4244356" cy="3422532"/>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F3FFDD2F-4EC7-4E3C-A3EF-6161DA269E62}"/>
              </a:ext>
            </a:extLst>
          </p:cNvPr>
          <p:cNvPicPr>
            <a:picLocks noChangeAspect="1"/>
          </p:cNvPicPr>
          <p:nvPr/>
        </p:nvPicPr>
        <p:blipFill>
          <a:blip r:embed="rId3"/>
          <a:stretch>
            <a:fillRect/>
          </a:stretch>
        </p:blipFill>
        <p:spPr>
          <a:xfrm>
            <a:off x="4745875" y="1282257"/>
            <a:ext cx="4232872" cy="2717599"/>
          </a:xfrm>
          <a:prstGeom prst="rect">
            <a:avLst/>
          </a:prstGeom>
        </p:spPr>
      </p:pic>
    </p:spTree>
    <p:extLst>
      <p:ext uri="{BB962C8B-B14F-4D97-AF65-F5344CB8AC3E}">
        <p14:creationId xmlns:p14="http://schemas.microsoft.com/office/powerpoint/2010/main" val="3723850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BAFD-35AE-4B05-8FFA-E5BC87707673}"/>
              </a:ext>
            </a:extLst>
          </p:cNvPr>
          <p:cNvSpPr>
            <a:spLocks noGrp="1"/>
          </p:cNvSpPr>
          <p:nvPr>
            <p:ph type="title"/>
          </p:nvPr>
        </p:nvSpPr>
        <p:spPr>
          <a:xfrm>
            <a:off x="713099" y="305483"/>
            <a:ext cx="3529291" cy="619549"/>
          </a:xfrm>
        </p:spPr>
        <p:txBody>
          <a:bodyPr/>
          <a:lstStyle/>
          <a:p>
            <a:r>
              <a:rPr lang="en-US" dirty="0">
                <a:solidFill>
                  <a:srgbClr val="FFFFFF"/>
                </a:solidFill>
              </a:rPr>
              <a:t>Stepwise Model</a:t>
            </a:r>
            <a:endParaRPr lang="en-US" dirty="0"/>
          </a:p>
        </p:txBody>
      </p:sp>
      <p:sp>
        <p:nvSpPr>
          <p:cNvPr id="3" name="Title 1">
            <a:extLst>
              <a:ext uri="{FF2B5EF4-FFF2-40B4-BE49-F238E27FC236}">
                <a16:creationId xmlns:a16="http://schemas.microsoft.com/office/drawing/2014/main" id="{32DCABE0-CB9D-4D2E-9C9C-7B9F3950BD22}"/>
              </a:ext>
            </a:extLst>
          </p:cNvPr>
          <p:cNvSpPr txBox="1">
            <a:spLocks/>
          </p:cNvSpPr>
          <p:nvPr/>
        </p:nvSpPr>
        <p:spPr>
          <a:xfrm>
            <a:off x="5065362" y="305483"/>
            <a:ext cx="3529291" cy="619549"/>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Exo"/>
              <a:buNone/>
              <a:defRPr sz="3200" b="1" i="0" u="none" strike="noStrike" cap="none">
                <a:solidFill>
                  <a:schemeClr val="lt1"/>
                </a:solidFill>
                <a:latin typeface="Exo"/>
                <a:ea typeface="Exo"/>
                <a:cs typeface="Exo"/>
                <a:sym typeface="Exo"/>
              </a:defRPr>
            </a:lvl1pPr>
            <a:lvl2pPr marR="0" lvl="1"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2pPr>
            <a:lvl3pPr marR="0" lvl="2"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3pPr>
            <a:lvl4pPr marR="0" lvl="3"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4pPr>
            <a:lvl5pPr marR="0" lvl="4"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5pPr>
            <a:lvl6pPr marR="0" lvl="5"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6pPr>
            <a:lvl7pPr marR="0" lvl="6"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7pPr>
            <a:lvl8pPr marR="0" lvl="7"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8pPr>
            <a:lvl9pPr marR="0" lvl="8"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9pPr>
          </a:lstStyle>
          <a:p>
            <a:r>
              <a:rPr lang="en-US" dirty="0"/>
              <a:t>Final Model</a:t>
            </a:r>
          </a:p>
        </p:txBody>
      </p:sp>
      <p:pic>
        <p:nvPicPr>
          <p:cNvPr id="4" name="Picture 3" descr="A screen shot of a computer program&#10;&#10;Description automatically generated">
            <a:extLst>
              <a:ext uri="{FF2B5EF4-FFF2-40B4-BE49-F238E27FC236}">
                <a16:creationId xmlns:a16="http://schemas.microsoft.com/office/drawing/2014/main" id="{9C1CBEBF-C120-4753-8F4B-8E9EC93A4C16}"/>
              </a:ext>
            </a:extLst>
          </p:cNvPr>
          <p:cNvPicPr>
            <a:picLocks noChangeAspect="1"/>
          </p:cNvPicPr>
          <p:nvPr/>
        </p:nvPicPr>
        <p:blipFill>
          <a:blip r:embed="rId2"/>
          <a:stretch>
            <a:fillRect/>
          </a:stretch>
        </p:blipFill>
        <p:spPr>
          <a:xfrm>
            <a:off x="824388" y="987951"/>
            <a:ext cx="3418002" cy="396021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F82F8B2-A985-48DF-828C-E3D8527AA0EE}"/>
              </a:ext>
            </a:extLst>
          </p:cNvPr>
          <p:cNvPicPr>
            <a:picLocks noChangeAspect="1"/>
          </p:cNvPicPr>
          <p:nvPr/>
        </p:nvPicPr>
        <p:blipFill>
          <a:blip r:embed="rId3"/>
          <a:stretch>
            <a:fillRect/>
          </a:stretch>
        </p:blipFill>
        <p:spPr>
          <a:xfrm>
            <a:off x="4901612" y="1158948"/>
            <a:ext cx="4009541" cy="3230546"/>
          </a:xfrm>
          <a:prstGeom prst="rect">
            <a:avLst/>
          </a:prstGeom>
        </p:spPr>
      </p:pic>
    </p:spTree>
    <p:extLst>
      <p:ext uri="{BB962C8B-B14F-4D97-AF65-F5344CB8AC3E}">
        <p14:creationId xmlns:p14="http://schemas.microsoft.com/office/powerpoint/2010/main" val="1016522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4B8E-C54C-45CA-8E49-4465B29E7788}"/>
              </a:ext>
            </a:extLst>
          </p:cNvPr>
          <p:cNvSpPr>
            <a:spLocks noGrp="1"/>
          </p:cNvSpPr>
          <p:nvPr>
            <p:ph type="title"/>
          </p:nvPr>
        </p:nvSpPr>
        <p:spPr/>
        <p:txBody>
          <a:bodyPr/>
          <a:lstStyle/>
          <a:p>
            <a:r>
              <a:rPr lang="en-US" kern="1200" dirty="0"/>
              <a:t>Feature Selection Output</a:t>
            </a:r>
            <a:endParaRPr lang="en-US" dirty="0"/>
          </a:p>
        </p:txBody>
      </p:sp>
      <p:graphicFrame>
        <p:nvGraphicFramePr>
          <p:cNvPr id="3" name="Content Placeholder 7">
            <a:extLst>
              <a:ext uri="{FF2B5EF4-FFF2-40B4-BE49-F238E27FC236}">
                <a16:creationId xmlns:a16="http://schemas.microsoft.com/office/drawing/2014/main" id="{7E18949C-AF9A-4626-B94C-6503C76A4F56}"/>
              </a:ext>
            </a:extLst>
          </p:cNvPr>
          <p:cNvGraphicFramePr>
            <a:graphicFrameLocks/>
          </p:cNvGraphicFramePr>
          <p:nvPr>
            <p:extLst>
              <p:ext uri="{D42A27DB-BD31-4B8C-83A1-F6EECF244321}">
                <p14:modId xmlns:p14="http://schemas.microsoft.com/office/powerpoint/2010/main" val="3498550331"/>
              </p:ext>
            </p:extLst>
          </p:nvPr>
        </p:nvGraphicFramePr>
        <p:xfrm>
          <a:off x="951973" y="1190084"/>
          <a:ext cx="7240053" cy="3232593"/>
        </p:xfrm>
        <a:graphic>
          <a:graphicData uri="http://schemas.openxmlformats.org/drawingml/2006/table">
            <a:tbl>
              <a:tblPr firstRow="1" bandRow="1">
                <a:tableStyleId>{8799B23B-EC83-4686-B30A-512413B5E67A}</a:tableStyleId>
              </a:tblPr>
              <a:tblGrid>
                <a:gridCol w="4897834">
                  <a:extLst>
                    <a:ext uri="{9D8B030D-6E8A-4147-A177-3AD203B41FA5}">
                      <a16:colId xmlns:a16="http://schemas.microsoft.com/office/drawing/2014/main" val="2395040046"/>
                    </a:ext>
                  </a:extLst>
                </a:gridCol>
                <a:gridCol w="2342219">
                  <a:extLst>
                    <a:ext uri="{9D8B030D-6E8A-4147-A177-3AD203B41FA5}">
                      <a16:colId xmlns:a16="http://schemas.microsoft.com/office/drawing/2014/main" val="625757178"/>
                    </a:ext>
                  </a:extLst>
                </a:gridCol>
              </a:tblGrid>
              <a:tr h="715916">
                <a:tc>
                  <a:txBody>
                    <a:bodyPr/>
                    <a:lstStyle/>
                    <a:p>
                      <a:pPr rtl="0" fontAlgn="b"/>
                      <a:r>
                        <a:rPr lang="en-US" sz="1800" dirty="0">
                          <a:solidFill>
                            <a:schemeClr val="bg1"/>
                          </a:solidFill>
                          <a:effectLst/>
                        </a:rPr>
                        <a:t>Category</a:t>
                      </a:r>
                    </a:p>
                  </a:txBody>
                  <a:tcPr marL="52095" marR="52095" marT="34730" marB="34730" anchor="b"/>
                </a:tc>
                <a:tc>
                  <a:txBody>
                    <a:bodyPr/>
                    <a:lstStyle/>
                    <a:p>
                      <a:pPr rtl="0" fontAlgn="b"/>
                      <a:r>
                        <a:rPr lang="en-US" sz="1800" dirty="0">
                          <a:solidFill>
                            <a:schemeClr val="bg1"/>
                          </a:solidFill>
                          <a:effectLst/>
                        </a:rPr>
                        <a:t># of features</a:t>
                      </a:r>
                    </a:p>
                  </a:txBody>
                  <a:tcPr marL="52095" marR="52095" marT="34730" marB="34730" anchor="b"/>
                </a:tc>
                <a:extLst>
                  <a:ext uri="{0D108BD9-81ED-4DB2-BD59-A6C34878D82A}">
                    <a16:rowId xmlns:a16="http://schemas.microsoft.com/office/drawing/2014/main" val="3040669542"/>
                  </a:ext>
                </a:extLst>
              </a:tr>
              <a:tr h="381080">
                <a:tc>
                  <a:txBody>
                    <a:bodyPr/>
                    <a:lstStyle/>
                    <a:p>
                      <a:pPr rtl="0" fontAlgn="b"/>
                      <a:r>
                        <a:rPr lang="en-US" sz="1800">
                          <a:solidFill>
                            <a:schemeClr val="bg1"/>
                          </a:solidFill>
                          <a:effectLst/>
                        </a:rPr>
                        <a:t>Initially</a:t>
                      </a:r>
                    </a:p>
                  </a:txBody>
                  <a:tcPr marL="52095" marR="52095" marT="34730" marB="34730" anchor="b"/>
                </a:tc>
                <a:tc>
                  <a:txBody>
                    <a:bodyPr/>
                    <a:lstStyle/>
                    <a:p>
                      <a:pPr algn="r" rtl="0" fontAlgn="b"/>
                      <a:r>
                        <a:rPr lang="en-US" sz="1800">
                          <a:solidFill>
                            <a:schemeClr val="bg1"/>
                          </a:solidFill>
                          <a:effectLst/>
                        </a:rPr>
                        <a:t>17</a:t>
                      </a:r>
                    </a:p>
                  </a:txBody>
                  <a:tcPr marL="52095" marR="52095" marT="34730" marB="34730" anchor="b"/>
                </a:tc>
                <a:extLst>
                  <a:ext uri="{0D108BD9-81ED-4DB2-BD59-A6C34878D82A}">
                    <a16:rowId xmlns:a16="http://schemas.microsoft.com/office/drawing/2014/main" val="2733351106"/>
                  </a:ext>
                </a:extLst>
              </a:tr>
              <a:tr h="466753">
                <a:tc>
                  <a:txBody>
                    <a:bodyPr/>
                    <a:lstStyle/>
                    <a:p>
                      <a:pPr lvl="0">
                        <a:buNone/>
                      </a:pPr>
                      <a:r>
                        <a:rPr lang="en-US" sz="1800">
                          <a:solidFill>
                            <a:schemeClr val="bg1"/>
                          </a:solidFill>
                          <a:effectLst/>
                        </a:rPr>
                        <a:t>One-Hot encoding</a:t>
                      </a:r>
                    </a:p>
                  </a:txBody>
                  <a:tcPr marL="52094" marR="52094" marT="34729" marB="34729" anchor="b"/>
                </a:tc>
                <a:tc>
                  <a:txBody>
                    <a:bodyPr/>
                    <a:lstStyle/>
                    <a:p>
                      <a:pPr lvl="0" algn="r">
                        <a:buNone/>
                      </a:pPr>
                      <a:r>
                        <a:rPr lang="en-US" sz="1800">
                          <a:solidFill>
                            <a:schemeClr val="bg1"/>
                          </a:solidFill>
                          <a:effectLst/>
                        </a:rPr>
                        <a:t>26</a:t>
                      </a:r>
                    </a:p>
                  </a:txBody>
                  <a:tcPr marL="52094" marR="52094" marT="34729" marB="34729" anchor="b"/>
                </a:tc>
                <a:extLst>
                  <a:ext uri="{0D108BD9-81ED-4DB2-BD59-A6C34878D82A}">
                    <a16:rowId xmlns:a16="http://schemas.microsoft.com/office/drawing/2014/main" val="3751702785"/>
                  </a:ext>
                </a:extLst>
              </a:tr>
              <a:tr h="436547">
                <a:tc>
                  <a:txBody>
                    <a:bodyPr/>
                    <a:lstStyle/>
                    <a:p>
                      <a:pPr rtl="0" fontAlgn="b"/>
                      <a:r>
                        <a:rPr lang="en-US" sz="1800">
                          <a:solidFill>
                            <a:schemeClr val="bg1"/>
                          </a:solidFill>
                          <a:effectLst/>
                        </a:rPr>
                        <a:t>OLS model</a:t>
                      </a:r>
                    </a:p>
                  </a:txBody>
                  <a:tcPr marL="52095" marR="52095" marT="34730" marB="34730" anchor="b"/>
                </a:tc>
                <a:tc>
                  <a:txBody>
                    <a:bodyPr/>
                    <a:lstStyle/>
                    <a:p>
                      <a:pPr algn="r" rtl="0" fontAlgn="b"/>
                      <a:r>
                        <a:rPr lang="en-US" sz="1800">
                          <a:solidFill>
                            <a:schemeClr val="bg1"/>
                          </a:solidFill>
                          <a:effectLst/>
                        </a:rPr>
                        <a:t>26</a:t>
                      </a:r>
                    </a:p>
                  </a:txBody>
                  <a:tcPr marL="52095" marR="52095" marT="34730" marB="34730" anchor="b"/>
                </a:tc>
                <a:extLst>
                  <a:ext uri="{0D108BD9-81ED-4DB2-BD59-A6C34878D82A}">
                    <a16:rowId xmlns:a16="http://schemas.microsoft.com/office/drawing/2014/main" val="1457927232"/>
                  </a:ext>
                </a:extLst>
              </a:tr>
              <a:tr h="470137">
                <a:tc>
                  <a:txBody>
                    <a:bodyPr/>
                    <a:lstStyle/>
                    <a:p>
                      <a:pPr rtl="0" fontAlgn="b"/>
                      <a:r>
                        <a:rPr lang="en-US" sz="1800" dirty="0">
                          <a:solidFill>
                            <a:schemeClr val="bg1"/>
                          </a:solidFill>
                          <a:effectLst/>
                        </a:rPr>
                        <a:t>Manually Selected Variables</a:t>
                      </a:r>
                    </a:p>
                  </a:txBody>
                  <a:tcPr marL="52095" marR="52095" marT="34730" marB="34730" anchor="b"/>
                </a:tc>
                <a:tc>
                  <a:txBody>
                    <a:bodyPr/>
                    <a:lstStyle/>
                    <a:p>
                      <a:pPr algn="r" rtl="0" fontAlgn="b"/>
                      <a:r>
                        <a:rPr lang="en-US" sz="1800">
                          <a:solidFill>
                            <a:schemeClr val="bg1"/>
                          </a:solidFill>
                          <a:effectLst/>
                        </a:rPr>
                        <a:t>8</a:t>
                      </a:r>
                    </a:p>
                  </a:txBody>
                  <a:tcPr marL="52095" marR="52095" marT="34730" marB="34730" anchor="b"/>
                </a:tc>
                <a:extLst>
                  <a:ext uri="{0D108BD9-81ED-4DB2-BD59-A6C34878D82A}">
                    <a16:rowId xmlns:a16="http://schemas.microsoft.com/office/drawing/2014/main" val="1069680425"/>
                  </a:ext>
                </a:extLst>
              </a:tr>
              <a:tr h="381080">
                <a:tc>
                  <a:txBody>
                    <a:bodyPr/>
                    <a:lstStyle/>
                    <a:p>
                      <a:pPr rtl="0" fontAlgn="b"/>
                      <a:r>
                        <a:rPr lang="en-US" sz="1800">
                          <a:solidFill>
                            <a:schemeClr val="bg1"/>
                          </a:solidFill>
                          <a:effectLst/>
                        </a:rPr>
                        <a:t>Stepwise</a:t>
                      </a:r>
                    </a:p>
                  </a:txBody>
                  <a:tcPr marL="52095" marR="52095" marT="34730" marB="34730" anchor="b"/>
                </a:tc>
                <a:tc>
                  <a:txBody>
                    <a:bodyPr/>
                    <a:lstStyle/>
                    <a:p>
                      <a:pPr algn="r" rtl="0" fontAlgn="b"/>
                      <a:r>
                        <a:rPr lang="en-US" sz="1800">
                          <a:solidFill>
                            <a:schemeClr val="bg1"/>
                          </a:solidFill>
                          <a:effectLst/>
                        </a:rPr>
                        <a:t>12</a:t>
                      </a:r>
                    </a:p>
                  </a:txBody>
                  <a:tcPr marL="52095" marR="52095" marT="34730" marB="34730" anchor="b"/>
                </a:tc>
                <a:extLst>
                  <a:ext uri="{0D108BD9-81ED-4DB2-BD59-A6C34878D82A}">
                    <a16:rowId xmlns:a16="http://schemas.microsoft.com/office/drawing/2014/main" val="1936500161"/>
                  </a:ext>
                </a:extLst>
              </a:tr>
              <a:tr h="381080">
                <a:tc>
                  <a:txBody>
                    <a:bodyPr/>
                    <a:lstStyle/>
                    <a:p>
                      <a:pPr rtl="0" fontAlgn="b"/>
                      <a:r>
                        <a:rPr lang="en-US" sz="1800" dirty="0">
                          <a:solidFill>
                            <a:schemeClr val="bg1"/>
                          </a:solidFill>
                          <a:effectLst/>
                        </a:rPr>
                        <a:t>Final model</a:t>
                      </a:r>
                    </a:p>
                  </a:txBody>
                  <a:tcPr marL="52095" marR="52095" marT="34730" marB="34730" anchor="b"/>
                </a:tc>
                <a:tc>
                  <a:txBody>
                    <a:bodyPr/>
                    <a:lstStyle/>
                    <a:p>
                      <a:pPr algn="r" rtl="0" fontAlgn="b"/>
                      <a:r>
                        <a:rPr lang="en-US" sz="1800" dirty="0">
                          <a:solidFill>
                            <a:schemeClr val="bg1"/>
                          </a:solidFill>
                          <a:effectLst/>
                        </a:rPr>
                        <a:t>12</a:t>
                      </a:r>
                    </a:p>
                  </a:txBody>
                  <a:tcPr marL="52095" marR="52095" marT="34730" marB="34730" anchor="b"/>
                </a:tc>
                <a:extLst>
                  <a:ext uri="{0D108BD9-81ED-4DB2-BD59-A6C34878D82A}">
                    <a16:rowId xmlns:a16="http://schemas.microsoft.com/office/drawing/2014/main" val="828889590"/>
                  </a:ext>
                </a:extLst>
              </a:tr>
            </a:tbl>
          </a:graphicData>
        </a:graphic>
      </p:graphicFrame>
    </p:spTree>
    <p:extLst>
      <p:ext uri="{BB962C8B-B14F-4D97-AF65-F5344CB8AC3E}">
        <p14:creationId xmlns:p14="http://schemas.microsoft.com/office/powerpoint/2010/main" val="1214575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338E-D85A-461B-95BA-E305C7B65D85}"/>
              </a:ext>
            </a:extLst>
          </p:cNvPr>
          <p:cNvSpPr>
            <a:spLocks noGrp="1"/>
          </p:cNvSpPr>
          <p:nvPr>
            <p:ph type="title"/>
          </p:nvPr>
        </p:nvSpPr>
        <p:spPr>
          <a:xfrm>
            <a:off x="713101" y="539400"/>
            <a:ext cx="4082184" cy="572700"/>
          </a:xfrm>
        </p:spPr>
        <p:txBody>
          <a:bodyPr/>
          <a:lstStyle/>
          <a:p>
            <a:r>
              <a:rPr lang="en-US" dirty="0">
                <a:solidFill>
                  <a:srgbClr val="FFFFFF"/>
                </a:solidFill>
              </a:rPr>
              <a:t>Empirical Methods</a:t>
            </a:r>
            <a:endParaRPr lang="en-US" dirty="0"/>
          </a:p>
        </p:txBody>
      </p:sp>
      <p:sp>
        <p:nvSpPr>
          <p:cNvPr id="3" name="Title 1">
            <a:extLst>
              <a:ext uri="{FF2B5EF4-FFF2-40B4-BE49-F238E27FC236}">
                <a16:creationId xmlns:a16="http://schemas.microsoft.com/office/drawing/2014/main" id="{BDB97AAC-5A21-4567-BAED-1C50A624DB43}"/>
              </a:ext>
            </a:extLst>
          </p:cNvPr>
          <p:cNvSpPr txBox="1">
            <a:spLocks/>
          </p:cNvSpPr>
          <p:nvPr/>
        </p:nvSpPr>
        <p:spPr>
          <a:xfrm>
            <a:off x="4890978" y="645726"/>
            <a:ext cx="4082184"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Exo"/>
              <a:buNone/>
              <a:defRPr sz="3200" b="1" i="0" u="none" strike="noStrike" cap="none">
                <a:solidFill>
                  <a:schemeClr val="lt1"/>
                </a:solidFill>
                <a:latin typeface="Exo"/>
                <a:ea typeface="Exo"/>
                <a:cs typeface="Exo"/>
                <a:sym typeface="Exo"/>
              </a:defRPr>
            </a:lvl1pPr>
            <a:lvl2pPr marR="0" lvl="1"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2pPr>
            <a:lvl3pPr marR="0" lvl="2"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3pPr>
            <a:lvl4pPr marR="0" lvl="3"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4pPr>
            <a:lvl5pPr marR="0" lvl="4"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5pPr>
            <a:lvl6pPr marR="0" lvl="5"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6pPr>
            <a:lvl7pPr marR="0" lvl="6"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7pPr>
            <a:lvl8pPr marR="0" lvl="7"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8pPr>
            <a:lvl9pPr marR="0" lvl="8"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9pPr>
          </a:lstStyle>
          <a:p>
            <a:r>
              <a:rPr lang="en-US" sz="1400" dirty="0">
                <a:solidFill>
                  <a:srgbClr val="FFFFFF"/>
                </a:solidFill>
              </a:rPr>
              <a:t>Empirical Method: Multiple Linear Regression</a:t>
            </a:r>
          </a:p>
          <a:p>
            <a:endParaRPr lang="en-US" sz="1800" dirty="0"/>
          </a:p>
        </p:txBody>
      </p:sp>
      <p:sp>
        <p:nvSpPr>
          <p:cNvPr id="4" name="Content Placeholder 2">
            <a:extLst>
              <a:ext uri="{FF2B5EF4-FFF2-40B4-BE49-F238E27FC236}">
                <a16:creationId xmlns:a16="http://schemas.microsoft.com/office/drawing/2014/main" id="{BB516E6A-577D-413D-BB40-EB6F5FFE3BF7}"/>
              </a:ext>
            </a:extLst>
          </p:cNvPr>
          <p:cNvSpPr>
            <a:spLocks/>
          </p:cNvSpPr>
          <p:nvPr/>
        </p:nvSpPr>
        <p:spPr>
          <a:xfrm>
            <a:off x="703501" y="1218426"/>
            <a:ext cx="4485187" cy="1471612"/>
          </a:xfrm>
          <a:prstGeom prst="rect">
            <a:avLst/>
          </a:prstGeom>
        </p:spPr>
        <p:txBody>
          <a:bodyPr vert="horz" lIns="91440" tIns="45720" rIns="91440" bIns="45720" rtlCol="0" anchor="t">
            <a:normAutofit fontScale="70000" lnSpcReduction="20000"/>
          </a:bodyPr>
          <a:lstStyle/>
          <a:p>
            <a:pPr defTabSz="886968">
              <a:spcAft>
                <a:spcPts val="600"/>
              </a:spcAft>
            </a:pPr>
            <a:r>
              <a:rPr lang="en-US" sz="1746" b="1" kern="1200" dirty="0">
                <a:solidFill>
                  <a:schemeClr val="bg1"/>
                </a:solidFill>
                <a:latin typeface="Segoe UI"/>
                <a:ea typeface="+mn-ea"/>
                <a:cs typeface="Segoe UI"/>
              </a:rPr>
              <a:t>Assumption MLR.1</a:t>
            </a:r>
            <a:r>
              <a:rPr lang="en-US" sz="1746" kern="1200" dirty="0">
                <a:solidFill>
                  <a:schemeClr val="bg1"/>
                </a:solidFill>
                <a:latin typeface="Segoe UI"/>
                <a:ea typeface="+mn-ea"/>
                <a:cs typeface="Segoe UI"/>
              </a:rPr>
              <a:t>. </a:t>
            </a:r>
            <a:r>
              <a:rPr lang="en-US" sz="1746" b="1" kern="1200" dirty="0">
                <a:solidFill>
                  <a:schemeClr val="bg1"/>
                </a:solidFill>
                <a:latin typeface="Segoe UI"/>
                <a:ea typeface="+mn-ea"/>
                <a:cs typeface="Segoe UI"/>
              </a:rPr>
              <a:t>Linear in Parameters</a:t>
            </a:r>
            <a:r>
              <a:rPr lang="en-US" sz="1746" kern="1200" dirty="0">
                <a:solidFill>
                  <a:schemeClr val="bg1"/>
                </a:solidFill>
                <a:latin typeface="Segoe UI"/>
                <a:ea typeface="+mn-ea"/>
                <a:cs typeface="Segoe UI"/>
              </a:rPr>
              <a:t> - satisfied by the relationship of the independent variables to the dependent variables. </a:t>
            </a:r>
          </a:p>
          <a:p>
            <a:pPr defTabSz="886968">
              <a:spcAft>
                <a:spcPts val="600"/>
              </a:spcAft>
            </a:pPr>
            <a:r>
              <a:rPr lang="en-US" sz="1746" b="1" kern="1200" dirty="0">
                <a:solidFill>
                  <a:schemeClr val="bg1"/>
                </a:solidFill>
                <a:latin typeface="Segoe UI"/>
                <a:ea typeface="+mn-ea"/>
                <a:cs typeface="Segoe UI"/>
              </a:rPr>
              <a:t>Assumption MLR.2</a:t>
            </a:r>
            <a:r>
              <a:rPr lang="en-US" sz="1746" kern="1200" dirty="0">
                <a:solidFill>
                  <a:schemeClr val="bg1"/>
                </a:solidFill>
                <a:latin typeface="Segoe UI"/>
                <a:ea typeface="+mn-ea"/>
                <a:cs typeface="Segoe UI"/>
              </a:rPr>
              <a:t>. </a:t>
            </a:r>
            <a:r>
              <a:rPr lang="en-US" sz="1746" b="1" kern="1200" dirty="0">
                <a:solidFill>
                  <a:schemeClr val="bg1"/>
                </a:solidFill>
                <a:latin typeface="Segoe UI"/>
                <a:ea typeface="+mn-ea"/>
                <a:cs typeface="Segoe UI"/>
              </a:rPr>
              <a:t>Random Sampling</a:t>
            </a:r>
            <a:r>
              <a:rPr lang="en-US" sz="1746" kern="1200" dirty="0">
                <a:solidFill>
                  <a:schemeClr val="bg1"/>
                </a:solidFill>
                <a:latin typeface="Segoe UI"/>
                <a:ea typeface="+mn-ea"/>
                <a:cs typeface="Segoe UI"/>
              </a:rPr>
              <a:t> is satisfied by virtue of the data source and its cross-sectional nature.</a:t>
            </a:r>
          </a:p>
          <a:p>
            <a:pPr defTabSz="886968">
              <a:spcAft>
                <a:spcPts val="600"/>
              </a:spcAft>
            </a:pPr>
            <a:r>
              <a:rPr lang="en-US" sz="1700" kern="1200" dirty="0">
                <a:solidFill>
                  <a:schemeClr val="bg1"/>
                </a:solidFill>
                <a:latin typeface="Segoe UI"/>
                <a:ea typeface="+mn-ea"/>
                <a:cs typeface="Segoe UI"/>
              </a:rPr>
              <a:t> </a:t>
            </a:r>
            <a:r>
              <a:rPr lang="en-US" sz="1700" b="1" kern="1200" dirty="0">
                <a:solidFill>
                  <a:schemeClr val="bg1"/>
                </a:solidFill>
                <a:latin typeface="Segoe UI"/>
                <a:ea typeface="+mn-ea"/>
                <a:cs typeface="Segoe UI"/>
              </a:rPr>
              <a:t>Assumption MLR.3</a:t>
            </a:r>
            <a:r>
              <a:rPr lang="en-US" sz="1700" kern="1200" dirty="0">
                <a:solidFill>
                  <a:schemeClr val="bg1"/>
                </a:solidFill>
                <a:latin typeface="Segoe UI"/>
                <a:ea typeface="+mn-ea"/>
                <a:cs typeface="Segoe UI"/>
              </a:rPr>
              <a:t>. </a:t>
            </a:r>
            <a:r>
              <a:rPr lang="en-US" sz="1700" b="1" kern="1200" dirty="0">
                <a:solidFill>
                  <a:schemeClr val="bg1"/>
                </a:solidFill>
                <a:latin typeface="Segoe UI"/>
                <a:ea typeface="+mn-ea"/>
                <a:cs typeface="Segoe UI"/>
              </a:rPr>
              <a:t>No Perfect Collinearity</a:t>
            </a:r>
            <a:r>
              <a:rPr lang="en-US" sz="1700" kern="1200" dirty="0">
                <a:solidFill>
                  <a:schemeClr val="bg1"/>
                </a:solidFill>
                <a:latin typeface="Segoe UI"/>
                <a:ea typeface="+mn-ea"/>
                <a:cs typeface="Segoe UI"/>
              </a:rPr>
              <a:t> is satisfied, no perfect collinearity.</a:t>
            </a:r>
            <a:r>
              <a:rPr lang="en-US" sz="1700" dirty="0">
                <a:solidFill>
                  <a:schemeClr val="bg1"/>
                </a:solidFill>
                <a:latin typeface="Segoe UI"/>
                <a:cs typeface="Segoe UI"/>
              </a:rPr>
              <a:t> We can verify it from the correlation matrix</a:t>
            </a:r>
            <a:endParaRPr lang="en-US" dirty="0">
              <a:solidFill>
                <a:schemeClr val="bg1"/>
              </a:solidFill>
            </a:endParaRPr>
          </a:p>
        </p:txBody>
      </p:sp>
      <p:sp>
        <p:nvSpPr>
          <p:cNvPr id="6" name="TextBox 5">
            <a:extLst>
              <a:ext uri="{FF2B5EF4-FFF2-40B4-BE49-F238E27FC236}">
                <a16:creationId xmlns:a16="http://schemas.microsoft.com/office/drawing/2014/main" id="{A3C08FDE-F29E-4629-891C-F9DDE0EE79DC}"/>
              </a:ext>
            </a:extLst>
          </p:cNvPr>
          <p:cNvSpPr txBox="1"/>
          <p:nvPr/>
        </p:nvSpPr>
        <p:spPr>
          <a:xfrm>
            <a:off x="670383" y="2736607"/>
            <a:ext cx="4518306" cy="19152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86968">
              <a:spcAft>
                <a:spcPts val="600"/>
              </a:spcAft>
            </a:pPr>
            <a:r>
              <a:rPr lang="en-US" sz="1200" b="1" kern="1200" dirty="0">
                <a:solidFill>
                  <a:schemeClr val="bg1"/>
                </a:solidFill>
                <a:latin typeface="Segoe UI"/>
                <a:ea typeface="+mn-ea"/>
                <a:cs typeface="Segoe UI"/>
              </a:rPr>
              <a:t>Regression</a:t>
            </a:r>
            <a:r>
              <a:rPr lang="en-US" sz="1200" b="1" dirty="0">
                <a:solidFill>
                  <a:schemeClr val="bg1"/>
                </a:solidFill>
                <a:latin typeface="Segoe UI"/>
                <a:cs typeface="Segoe UI"/>
              </a:rPr>
              <a:t> </a:t>
            </a:r>
            <a:r>
              <a:rPr lang="en-US" sz="1200" b="1" kern="1200" dirty="0">
                <a:solidFill>
                  <a:schemeClr val="bg1"/>
                </a:solidFill>
                <a:latin typeface="Segoe UI"/>
                <a:ea typeface="+mn-ea"/>
                <a:cs typeface="Segoe UI"/>
              </a:rPr>
              <a:t>Equation</a:t>
            </a:r>
            <a:r>
              <a:rPr lang="en-US" sz="1200" kern="1200" dirty="0">
                <a:solidFill>
                  <a:schemeClr val="bg1"/>
                </a:solidFill>
                <a:latin typeface="Segoe UI"/>
                <a:ea typeface="+mn-ea"/>
                <a:cs typeface="Segoe UI"/>
              </a:rPr>
              <a:t>: </a:t>
            </a:r>
            <a:endParaRPr lang="en-US" sz="1200" dirty="0">
              <a:solidFill>
                <a:schemeClr val="bg1"/>
              </a:solidFill>
            </a:endParaRPr>
          </a:p>
          <a:p>
            <a:pPr defTabSz="886968">
              <a:spcAft>
                <a:spcPts val="600"/>
              </a:spcAft>
            </a:pPr>
            <a:r>
              <a:rPr lang="en-US" sz="1200" dirty="0">
                <a:solidFill>
                  <a:schemeClr val="bg1"/>
                </a:solidFill>
                <a:ea typeface="+mn-lt"/>
                <a:cs typeface="+mn-lt"/>
              </a:rPr>
              <a:t>Log(applies)=</a:t>
            </a:r>
            <a:r>
              <a:rPr lang="en-US" sz="1200" i="1" dirty="0">
                <a:solidFill>
                  <a:schemeClr val="bg1"/>
                </a:solidFill>
                <a:ea typeface="+mn-lt"/>
                <a:cs typeface="+mn-lt"/>
              </a:rPr>
              <a:t>β</a:t>
            </a:r>
            <a:r>
              <a:rPr lang="en-US" sz="1200" dirty="0">
                <a:solidFill>
                  <a:schemeClr val="bg1"/>
                </a:solidFill>
                <a:ea typeface="+mn-lt"/>
                <a:cs typeface="+mn-lt"/>
              </a:rPr>
              <a:t>0 +</a:t>
            </a:r>
            <a:r>
              <a:rPr lang="en-US" sz="1200" i="1" dirty="0">
                <a:solidFill>
                  <a:schemeClr val="bg1"/>
                </a:solidFill>
                <a:ea typeface="+mn-lt"/>
                <a:cs typeface="+mn-lt"/>
              </a:rPr>
              <a:t>β</a:t>
            </a:r>
            <a:r>
              <a:rPr lang="en-US" sz="1200" dirty="0">
                <a:solidFill>
                  <a:schemeClr val="bg1"/>
                </a:solidFill>
                <a:ea typeface="+mn-lt"/>
                <a:cs typeface="+mn-lt"/>
              </a:rPr>
              <a:t>1log(Views)+</a:t>
            </a:r>
            <a:r>
              <a:rPr lang="en-US" sz="1200" i="1" dirty="0">
                <a:solidFill>
                  <a:schemeClr val="bg1"/>
                </a:solidFill>
                <a:ea typeface="+mn-lt"/>
                <a:cs typeface="+mn-lt"/>
              </a:rPr>
              <a:t>β</a:t>
            </a:r>
            <a:r>
              <a:rPr lang="en-US" sz="1200" dirty="0">
                <a:solidFill>
                  <a:schemeClr val="bg1"/>
                </a:solidFill>
                <a:ea typeface="+mn-lt"/>
                <a:cs typeface="+mn-lt"/>
              </a:rPr>
              <a:t>2 </a:t>
            </a:r>
            <a:r>
              <a:rPr lang="en-US" sz="1200" dirty="0" err="1">
                <a:solidFill>
                  <a:schemeClr val="bg1"/>
                </a:solidFill>
                <a:ea typeface="+mn-lt"/>
                <a:cs typeface="+mn-lt"/>
              </a:rPr>
              <a:t>OffsiteApply</a:t>
            </a:r>
            <a:r>
              <a:rPr lang="en-US" sz="1200" dirty="0">
                <a:solidFill>
                  <a:schemeClr val="bg1"/>
                </a:solidFill>
                <a:ea typeface="+mn-lt"/>
                <a:cs typeface="+mn-lt"/>
              </a:rPr>
              <a:t>+</a:t>
            </a:r>
            <a:r>
              <a:rPr lang="en-US" sz="1200" i="1" dirty="0">
                <a:solidFill>
                  <a:schemeClr val="bg1"/>
                </a:solidFill>
                <a:ea typeface="+mn-lt"/>
                <a:cs typeface="+mn-lt"/>
              </a:rPr>
              <a:t>β</a:t>
            </a:r>
            <a:r>
              <a:rPr lang="en-US" sz="1200" dirty="0">
                <a:solidFill>
                  <a:schemeClr val="bg1"/>
                </a:solidFill>
                <a:ea typeface="+mn-lt"/>
                <a:cs typeface="+mn-lt"/>
              </a:rPr>
              <a:t>3 </a:t>
            </a:r>
            <a:r>
              <a:rPr lang="en-US" sz="1200" dirty="0" err="1">
                <a:solidFill>
                  <a:schemeClr val="bg1"/>
                </a:solidFill>
                <a:ea typeface="+mn-lt"/>
                <a:cs typeface="+mn-lt"/>
              </a:rPr>
              <a:t>RemoteAllowed</a:t>
            </a:r>
            <a:r>
              <a:rPr lang="en-US" sz="1200" dirty="0">
                <a:solidFill>
                  <a:schemeClr val="bg1"/>
                </a:solidFill>
                <a:ea typeface="+mn-lt"/>
                <a:cs typeface="+mn-lt"/>
              </a:rPr>
              <a:t>+</a:t>
            </a:r>
            <a:r>
              <a:rPr lang="en-US" sz="1200" i="1" dirty="0">
                <a:solidFill>
                  <a:schemeClr val="bg1"/>
                </a:solidFill>
                <a:ea typeface="+mn-lt"/>
                <a:cs typeface="+mn-lt"/>
              </a:rPr>
              <a:t>β</a:t>
            </a:r>
            <a:r>
              <a:rPr lang="en-US" sz="1200" dirty="0">
                <a:solidFill>
                  <a:schemeClr val="bg1"/>
                </a:solidFill>
                <a:ea typeface="+mn-lt"/>
                <a:cs typeface="+mn-lt"/>
              </a:rPr>
              <a:t>4 Sponsored+</a:t>
            </a:r>
            <a:r>
              <a:rPr lang="en-US" sz="1200" i="1" dirty="0">
                <a:solidFill>
                  <a:schemeClr val="bg1"/>
                </a:solidFill>
                <a:ea typeface="+mn-lt"/>
                <a:cs typeface="+mn-lt"/>
              </a:rPr>
              <a:t>β</a:t>
            </a:r>
            <a:r>
              <a:rPr lang="en-US" sz="1200" dirty="0">
                <a:solidFill>
                  <a:schemeClr val="bg1"/>
                </a:solidFill>
                <a:ea typeface="+mn-lt"/>
                <a:cs typeface="+mn-lt"/>
              </a:rPr>
              <a:t>5 </a:t>
            </a:r>
            <a:r>
              <a:rPr lang="en-US" sz="1200" dirty="0" err="1">
                <a:solidFill>
                  <a:schemeClr val="bg1"/>
                </a:solidFill>
                <a:ea typeface="+mn-lt"/>
                <a:cs typeface="+mn-lt"/>
              </a:rPr>
              <a:t>ContractWork</a:t>
            </a:r>
            <a:r>
              <a:rPr lang="en-US" sz="1200" dirty="0">
                <a:solidFill>
                  <a:schemeClr val="bg1"/>
                </a:solidFill>
                <a:ea typeface="+mn-lt"/>
                <a:cs typeface="+mn-lt"/>
              </a:rPr>
              <a:t>+</a:t>
            </a:r>
            <a:r>
              <a:rPr lang="en-US" sz="1200" i="1" dirty="0">
                <a:solidFill>
                  <a:schemeClr val="bg1"/>
                </a:solidFill>
                <a:ea typeface="+mn-lt"/>
                <a:cs typeface="+mn-lt"/>
              </a:rPr>
              <a:t>β</a:t>
            </a:r>
            <a:r>
              <a:rPr lang="en-US" sz="1200" dirty="0">
                <a:solidFill>
                  <a:schemeClr val="bg1"/>
                </a:solidFill>
                <a:ea typeface="+mn-lt"/>
                <a:cs typeface="+mn-lt"/>
              </a:rPr>
              <a:t>6 </a:t>
            </a:r>
            <a:r>
              <a:rPr lang="en-US" sz="1200" dirty="0" err="1">
                <a:solidFill>
                  <a:schemeClr val="bg1"/>
                </a:solidFill>
                <a:ea typeface="+mn-lt"/>
                <a:cs typeface="+mn-lt"/>
              </a:rPr>
              <a:t>HourlyPay</a:t>
            </a:r>
            <a:r>
              <a:rPr lang="en-US" sz="1200" dirty="0">
                <a:solidFill>
                  <a:schemeClr val="bg1"/>
                </a:solidFill>
                <a:ea typeface="+mn-lt"/>
                <a:cs typeface="+mn-lt"/>
              </a:rPr>
              <a:t>+</a:t>
            </a:r>
            <a:r>
              <a:rPr lang="en-US" sz="1200" i="1" dirty="0">
                <a:solidFill>
                  <a:schemeClr val="bg1"/>
                </a:solidFill>
                <a:ea typeface="+mn-lt"/>
                <a:cs typeface="+mn-lt"/>
              </a:rPr>
              <a:t>β</a:t>
            </a:r>
            <a:r>
              <a:rPr lang="en-US" sz="1200" dirty="0">
                <a:solidFill>
                  <a:schemeClr val="bg1"/>
                </a:solidFill>
                <a:ea typeface="+mn-lt"/>
                <a:cs typeface="+mn-lt"/>
              </a:rPr>
              <a:t>7MidwestLocation+</a:t>
            </a:r>
            <a:r>
              <a:rPr lang="en-US" sz="1200" i="1" dirty="0">
                <a:solidFill>
                  <a:schemeClr val="bg1"/>
                </a:solidFill>
                <a:ea typeface="+mn-lt"/>
                <a:cs typeface="+mn-lt"/>
              </a:rPr>
              <a:t>β</a:t>
            </a:r>
            <a:r>
              <a:rPr lang="en-US" sz="1200" dirty="0">
                <a:solidFill>
                  <a:schemeClr val="bg1"/>
                </a:solidFill>
                <a:ea typeface="+mn-lt"/>
                <a:cs typeface="+mn-lt"/>
              </a:rPr>
              <a:t>8ComplexOnsiteApply+</a:t>
            </a:r>
            <a:r>
              <a:rPr lang="en-US" sz="1200" i="1" dirty="0">
                <a:solidFill>
                  <a:schemeClr val="bg1"/>
                </a:solidFill>
                <a:ea typeface="+mn-lt"/>
                <a:cs typeface="+mn-lt"/>
              </a:rPr>
              <a:t>β</a:t>
            </a:r>
            <a:r>
              <a:rPr lang="en-US" sz="1200" dirty="0">
                <a:solidFill>
                  <a:schemeClr val="bg1"/>
                </a:solidFill>
                <a:ea typeface="+mn-lt"/>
                <a:cs typeface="+mn-lt"/>
              </a:rPr>
              <a:t>9 Simple Onsite Apply+</a:t>
            </a:r>
            <a:r>
              <a:rPr lang="en-US" sz="1200" i="1" dirty="0">
                <a:solidFill>
                  <a:schemeClr val="bg1"/>
                </a:solidFill>
                <a:ea typeface="+mn-lt"/>
                <a:cs typeface="+mn-lt"/>
              </a:rPr>
              <a:t>β</a:t>
            </a:r>
            <a:r>
              <a:rPr lang="en-US" sz="1200" dirty="0">
                <a:solidFill>
                  <a:schemeClr val="bg1"/>
                </a:solidFill>
                <a:ea typeface="+mn-lt"/>
                <a:cs typeface="+mn-lt"/>
              </a:rPr>
              <a:t>10CentralPlainsLocation+</a:t>
            </a:r>
            <a:r>
              <a:rPr lang="en-US" sz="1200" i="1" dirty="0">
                <a:solidFill>
                  <a:schemeClr val="bg1"/>
                </a:solidFill>
                <a:ea typeface="+mn-lt"/>
                <a:cs typeface="+mn-lt"/>
              </a:rPr>
              <a:t>β</a:t>
            </a:r>
            <a:r>
              <a:rPr lang="en-US" sz="1200" dirty="0">
                <a:solidFill>
                  <a:schemeClr val="bg1"/>
                </a:solidFill>
                <a:ea typeface="+mn-lt"/>
                <a:cs typeface="+mn-lt"/>
              </a:rPr>
              <a:t>11NortheastLocation+</a:t>
            </a:r>
            <a:r>
              <a:rPr lang="en-US" sz="1200" i="1" dirty="0">
                <a:solidFill>
                  <a:schemeClr val="bg1"/>
                </a:solidFill>
                <a:ea typeface="+mn-lt"/>
                <a:cs typeface="+mn-lt"/>
              </a:rPr>
              <a:t>β</a:t>
            </a:r>
            <a:r>
              <a:rPr lang="en-US" sz="1200" dirty="0">
                <a:solidFill>
                  <a:schemeClr val="bg1"/>
                </a:solidFill>
                <a:ea typeface="+mn-lt"/>
                <a:cs typeface="+mn-lt"/>
              </a:rPr>
              <a:t>12 South Location</a:t>
            </a:r>
          </a:p>
          <a:p>
            <a:pPr defTabSz="886968">
              <a:spcAft>
                <a:spcPts val="600"/>
              </a:spcAft>
            </a:pPr>
            <a:endParaRPr lang="en-US" sz="1746" kern="1200" dirty="0">
              <a:solidFill>
                <a:schemeClr val="tx1"/>
              </a:solidFill>
              <a:latin typeface="Tahoma"/>
              <a:ea typeface="Tahoma"/>
              <a:cs typeface="Tahoma"/>
            </a:endParaRPr>
          </a:p>
          <a:p>
            <a:pPr algn="l">
              <a:spcAft>
                <a:spcPts val="600"/>
              </a:spcAft>
            </a:pPr>
            <a:endParaRPr lang="en-US" dirty="0"/>
          </a:p>
        </p:txBody>
      </p:sp>
      <p:pic>
        <p:nvPicPr>
          <p:cNvPr id="7" name="Picture 6">
            <a:extLst>
              <a:ext uri="{FF2B5EF4-FFF2-40B4-BE49-F238E27FC236}">
                <a16:creationId xmlns:a16="http://schemas.microsoft.com/office/drawing/2014/main" id="{8F16C53F-4088-48F9-A84F-47D25C6DC168}"/>
              </a:ext>
            </a:extLst>
          </p:cNvPr>
          <p:cNvPicPr>
            <a:picLocks noChangeAspect="1"/>
          </p:cNvPicPr>
          <p:nvPr/>
        </p:nvPicPr>
        <p:blipFill>
          <a:blip r:embed="rId2"/>
          <a:stretch>
            <a:fillRect/>
          </a:stretch>
        </p:blipFill>
        <p:spPr>
          <a:xfrm>
            <a:off x="5674538" y="1022898"/>
            <a:ext cx="2765961" cy="1471612"/>
          </a:xfrm>
          <a:prstGeom prst="rect">
            <a:avLst/>
          </a:prstGeom>
        </p:spPr>
      </p:pic>
      <p:pic>
        <p:nvPicPr>
          <p:cNvPr id="8" name="Picture 7" descr="A screenshot of a graph&#10;&#10;Description automatically generated">
            <a:extLst>
              <a:ext uri="{FF2B5EF4-FFF2-40B4-BE49-F238E27FC236}">
                <a16:creationId xmlns:a16="http://schemas.microsoft.com/office/drawing/2014/main" id="{EBF41CED-ABDD-4CCF-BBD2-CE07AD6C3CF8}"/>
              </a:ext>
            </a:extLst>
          </p:cNvPr>
          <p:cNvPicPr>
            <a:picLocks noChangeAspect="1"/>
          </p:cNvPicPr>
          <p:nvPr/>
        </p:nvPicPr>
        <p:blipFill>
          <a:blip r:embed="rId3"/>
          <a:stretch>
            <a:fillRect/>
          </a:stretch>
        </p:blipFill>
        <p:spPr>
          <a:xfrm>
            <a:off x="5674538" y="2571750"/>
            <a:ext cx="2765961" cy="2457519"/>
          </a:xfrm>
          <a:prstGeom prst="rect">
            <a:avLst/>
          </a:prstGeom>
        </p:spPr>
      </p:pic>
    </p:spTree>
    <p:extLst>
      <p:ext uri="{BB962C8B-B14F-4D97-AF65-F5344CB8AC3E}">
        <p14:creationId xmlns:p14="http://schemas.microsoft.com/office/powerpoint/2010/main" val="2675529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85"/>
        <p:cNvGrpSpPr/>
        <p:nvPr/>
      </p:nvGrpSpPr>
      <p:grpSpPr>
        <a:xfrm>
          <a:off x="0" y="0"/>
          <a:ext cx="0" cy="0"/>
          <a:chOff x="0" y="0"/>
          <a:chExt cx="0" cy="0"/>
        </a:xfrm>
      </p:grpSpPr>
      <p:sp>
        <p:nvSpPr>
          <p:cNvPr id="2986" name="Google Shape;2986;p39"/>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Overview </a:t>
            </a:r>
            <a:endParaRPr dirty="0"/>
          </a:p>
        </p:txBody>
      </p:sp>
      <p:sp>
        <p:nvSpPr>
          <p:cNvPr id="2987" name="Google Shape;2987;p39"/>
          <p:cNvSpPr txBox="1">
            <a:spLocks noGrp="1"/>
          </p:cNvSpPr>
          <p:nvPr>
            <p:ph type="title" idx="4294967295"/>
          </p:nvPr>
        </p:nvSpPr>
        <p:spPr>
          <a:xfrm>
            <a:off x="1062825" y="1495775"/>
            <a:ext cx="734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988" name="Google Shape;2988;p39"/>
          <p:cNvSpPr txBox="1">
            <a:spLocks noGrp="1"/>
          </p:cNvSpPr>
          <p:nvPr>
            <p:ph type="title" idx="4294967295"/>
          </p:nvPr>
        </p:nvSpPr>
        <p:spPr>
          <a:xfrm>
            <a:off x="5111275" y="1495776"/>
            <a:ext cx="734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989" name="Google Shape;2989;p39"/>
          <p:cNvSpPr txBox="1">
            <a:spLocks noGrp="1"/>
          </p:cNvSpPr>
          <p:nvPr>
            <p:ph type="title" idx="4294967295"/>
          </p:nvPr>
        </p:nvSpPr>
        <p:spPr>
          <a:xfrm>
            <a:off x="1062825" y="2658850"/>
            <a:ext cx="734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990" name="Google Shape;2990;p39"/>
          <p:cNvSpPr txBox="1">
            <a:spLocks noGrp="1"/>
          </p:cNvSpPr>
          <p:nvPr>
            <p:ph type="title" idx="4294967295"/>
          </p:nvPr>
        </p:nvSpPr>
        <p:spPr>
          <a:xfrm>
            <a:off x="5164100" y="2658850"/>
            <a:ext cx="734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2991" name="Google Shape;2991;p39"/>
          <p:cNvSpPr txBox="1">
            <a:spLocks noGrp="1"/>
          </p:cNvSpPr>
          <p:nvPr>
            <p:ph type="title" idx="4294967295"/>
          </p:nvPr>
        </p:nvSpPr>
        <p:spPr>
          <a:xfrm>
            <a:off x="1062825" y="3734051"/>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993" name="Google Shape;2993;p39"/>
          <p:cNvSpPr txBox="1">
            <a:spLocks noGrp="1"/>
          </p:cNvSpPr>
          <p:nvPr>
            <p:ph type="subTitle" idx="4294967295"/>
          </p:nvPr>
        </p:nvSpPr>
        <p:spPr>
          <a:xfrm>
            <a:off x="1969076" y="1456475"/>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700" dirty="0">
                <a:solidFill>
                  <a:schemeClr val="lt1"/>
                </a:solidFill>
                <a:latin typeface="Exo"/>
                <a:ea typeface="Exo"/>
                <a:cs typeface="Exo"/>
                <a:sym typeface="Exo"/>
              </a:rPr>
              <a:t>Motivation</a:t>
            </a:r>
            <a:endParaRPr sz="1700" dirty="0">
              <a:solidFill>
                <a:schemeClr val="lt1"/>
              </a:solidFill>
              <a:latin typeface="Exo"/>
              <a:ea typeface="Exo"/>
              <a:cs typeface="Exo"/>
              <a:sym typeface="Exo"/>
            </a:endParaRPr>
          </a:p>
        </p:txBody>
      </p:sp>
      <p:sp>
        <p:nvSpPr>
          <p:cNvPr id="2994" name="Google Shape;2994;p39"/>
          <p:cNvSpPr txBox="1">
            <a:spLocks noGrp="1"/>
          </p:cNvSpPr>
          <p:nvPr>
            <p:ph type="subTitle" idx="4294967295"/>
          </p:nvPr>
        </p:nvSpPr>
        <p:spPr>
          <a:xfrm>
            <a:off x="1926425" y="2568163"/>
            <a:ext cx="2511600" cy="48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700" dirty="0">
                <a:latin typeface="Exo"/>
                <a:ea typeface="Exo"/>
                <a:cs typeface="Exo"/>
                <a:sym typeface="Exo"/>
              </a:rPr>
              <a:t>Introduction &amp; Data Description</a:t>
            </a:r>
            <a:endParaRPr lang="en-US" sz="1700" dirty="0">
              <a:solidFill>
                <a:schemeClr val="lt1"/>
              </a:solidFill>
              <a:latin typeface="Exo"/>
              <a:ea typeface="Exo"/>
              <a:cs typeface="Exo"/>
              <a:sym typeface="Exo"/>
            </a:endParaRPr>
          </a:p>
        </p:txBody>
      </p:sp>
      <p:sp>
        <p:nvSpPr>
          <p:cNvPr id="2995" name="Google Shape;2995;p39"/>
          <p:cNvSpPr txBox="1">
            <a:spLocks noGrp="1"/>
          </p:cNvSpPr>
          <p:nvPr>
            <p:ph type="subTitle" idx="4294967295"/>
          </p:nvPr>
        </p:nvSpPr>
        <p:spPr>
          <a:xfrm>
            <a:off x="1928524" y="382193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700" dirty="0">
                <a:solidFill>
                  <a:schemeClr val="lt1"/>
                </a:solidFill>
                <a:latin typeface="Exo"/>
                <a:ea typeface="Exo"/>
                <a:cs typeface="Exo"/>
                <a:sym typeface="Exo"/>
              </a:rPr>
              <a:t>Data Collection &amp; Preprocessing</a:t>
            </a:r>
          </a:p>
        </p:txBody>
      </p:sp>
      <p:sp>
        <p:nvSpPr>
          <p:cNvPr id="2996" name="Google Shape;2996;p39"/>
          <p:cNvSpPr txBox="1">
            <a:spLocks noGrp="1"/>
          </p:cNvSpPr>
          <p:nvPr>
            <p:ph type="subTitle" idx="4294967295"/>
          </p:nvPr>
        </p:nvSpPr>
        <p:spPr>
          <a:xfrm>
            <a:off x="5927924" y="1395637"/>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700" dirty="0">
                <a:latin typeface="Exo"/>
                <a:ea typeface="Exo"/>
                <a:cs typeface="Exo"/>
                <a:sym typeface="Exo"/>
              </a:rPr>
              <a:t>Exploratory Data Analysis</a:t>
            </a:r>
            <a:endParaRPr lang="en-US" sz="1700" dirty="0">
              <a:solidFill>
                <a:schemeClr val="lt1"/>
              </a:solidFill>
              <a:latin typeface="Exo"/>
              <a:ea typeface="Exo"/>
              <a:cs typeface="Exo"/>
              <a:sym typeface="Exo"/>
            </a:endParaRPr>
          </a:p>
        </p:txBody>
      </p:sp>
      <p:sp>
        <p:nvSpPr>
          <p:cNvPr id="2997" name="Google Shape;2997;p39"/>
          <p:cNvSpPr txBox="1">
            <a:spLocks noGrp="1"/>
          </p:cNvSpPr>
          <p:nvPr>
            <p:ph type="subTitle" idx="4294967295"/>
          </p:nvPr>
        </p:nvSpPr>
        <p:spPr>
          <a:xfrm>
            <a:off x="5927924" y="2658145"/>
            <a:ext cx="2889602" cy="645004"/>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700" dirty="0">
                <a:latin typeface="Exo"/>
                <a:ea typeface="Exo"/>
                <a:cs typeface="Exo"/>
                <a:sym typeface="Exo"/>
              </a:rPr>
              <a:t>ML Model Selection &amp; Building</a:t>
            </a:r>
            <a:endParaRPr sz="1700" dirty="0">
              <a:solidFill>
                <a:schemeClr val="lt1"/>
              </a:solidFill>
              <a:latin typeface="Exo"/>
              <a:ea typeface="Exo"/>
              <a:cs typeface="Exo"/>
              <a:sym typeface="Exo"/>
            </a:endParaRPr>
          </a:p>
        </p:txBody>
      </p:sp>
      <p:sp>
        <p:nvSpPr>
          <p:cNvPr id="2999" name="Google Shape;2999;p39"/>
          <p:cNvSpPr/>
          <p:nvPr/>
        </p:nvSpPr>
        <p:spPr>
          <a:xfrm rot="5400000">
            <a:off x="329675" y="651425"/>
            <a:ext cx="316200" cy="159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9"/>
          <p:cNvSpPr/>
          <p:nvPr/>
        </p:nvSpPr>
        <p:spPr>
          <a:xfrm rot="5400000">
            <a:off x="756200" y="1658225"/>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9"/>
          <p:cNvSpPr/>
          <p:nvPr/>
        </p:nvSpPr>
        <p:spPr>
          <a:xfrm rot="5400000">
            <a:off x="756200" y="2821300"/>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9"/>
          <p:cNvSpPr/>
          <p:nvPr/>
        </p:nvSpPr>
        <p:spPr>
          <a:xfrm rot="5400000">
            <a:off x="756200" y="3984375"/>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9"/>
          <p:cNvSpPr/>
          <p:nvPr/>
        </p:nvSpPr>
        <p:spPr>
          <a:xfrm rot="5400000">
            <a:off x="4791275" y="1658225"/>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9"/>
          <p:cNvSpPr/>
          <p:nvPr/>
        </p:nvSpPr>
        <p:spPr>
          <a:xfrm rot="5400000">
            <a:off x="4791275" y="2821300"/>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04;p39">
            <a:extLst>
              <a:ext uri="{FF2B5EF4-FFF2-40B4-BE49-F238E27FC236}">
                <a16:creationId xmlns:a16="http://schemas.microsoft.com/office/drawing/2014/main" id="{A729BF66-76E9-45B9-9367-9A06E5F7CD30}"/>
              </a:ext>
            </a:extLst>
          </p:cNvPr>
          <p:cNvSpPr/>
          <p:nvPr/>
        </p:nvSpPr>
        <p:spPr>
          <a:xfrm rot="5400000">
            <a:off x="4791275" y="4067162"/>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90;p39">
            <a:extLst>
              <a:ext uri="{FF2B5EF4-FFF2-40B4-BE49-F238E27FC236}">
                <a16:creationId xmlns:a16="http://schemas.microsoft.com/office/drawing/2014/main" id="{8696D8C4-78C5-4A0E-974D-CFAA28477DD0}"/>
              </a:ext>
            </a:extLst>
          </p:cNvPr>
          <p:cNvSpPr txBox="1">
            <a:spLocks/>
          </p:cNvSpPr>
          <p:nvPr/>
        </p:nvSpPr>
        <p:spPr>
          <a:xfrm>
            <a:off x="5193224" y="3922045"/>
            <a:ext cx="7347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Exo"/>
              <a:buNone/>
              <a:defRPr sz="3200" b="1" i="0" u="none" strike="noStrike" cap="none">
                <a:solidFill>
                  <a:schemeClr val="lt1"/>
                </a:solidFill>
                <a:latin typeface="Exo"/>
                <a:ea typeface="Exo"/>
                <a:cs typeface="Exo"/>
                <a:sym typeface="Exo"/>
              </a:defRPr>
            </a:lvl1pPr>
            <a:lvl2pPr marR="0" lvl="1"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2pPr>
            <a:lvl3pPr marR="0" lvl="2"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3pPr>
            <a:lvl4pPr marR="0" lvl="3"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4pPr>
            <a:lvl5pPr marR="0" lvl="4"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5pPr>
            <a:lvl6pPr marR="0" lvl="5"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6pPr>
            <a:lvl7pPr marR="0" lvl="6"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7pPr>
            <a:lvl8pPr marR="0" lvl="7"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8pPr>
            <a:lvl9pPr marR="0" lvl="8"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9pPr>
          </a:lstStyle>
          <a:p>
            <a:r>
              <a:rPr lang="en" dirty="0"/>
              <a:t>06</a:t>
            </a:r>
          </a:p>
        </p:txBody>
      </p:sp>
      <p:sp>
        <p:nvSpPr>
          <p:cNvPr id="22" name="Google Shape;2997;p39">
            <a:extLst>
              <a:ext uri="{FF2B5EF4-FFF2-40B4-BE49-F238E27FC236}">
                <a16:creationId xmlns:a16="http://schemas.microsoft.com/office/drawing/2014/main" id="{7E1279CC-321C-4D8F-9546-AB89FA04954E}"/>
              </a:ext>
            </a:extLst>
          </p:cNvPr>
          <p:cNvSpPr txBox="1">
            <a:spLocks/>
          </p:cNvSpPr>
          <p:nvPr/>
        </p:nvSpPr>
        <p:spPr>
          <a:xfrm>
            <a:off x="5988525" y="3922045"/>
            <a:ext cx="2889602" cy="6450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1pPr>
            <a:lvl2pPr marL="914400" marR="0" lvl="1" indent="-317500" algn="l" rtl="0">
              <a:lnSpc>
                <a:spcPct val="115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2pPr>
            <a:lvl3pPr marL="1371600" marR="0" lvl="2" indent="-317500" algn="l" rtl="0">
              <a:lnSpc>
                <a:spcPct val="115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3pPr>
            <a:lvl4pPr marL="1828800" marR="0" lvl="3" indent="-317500" algn="l" rtl="0">
              <a:lnSpc>
                <a:spcPct val="115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4pPr>
            <a:lvl5pPr marL="2286000" marR="0" lvl="4" indent="-317500" algn="l" rtl="0">
              <a:lnSpc>
                <a:spcPct val="115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5pPr>
            <a:lvl6pPr marL="2743200" marR="0" lvl="5" indent="-317500" algn="l" rtl="0">
              <a:lnSpc>
                <a:spcPct val="115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6pPr>
            <a:lvl7pPr marL="3200400" marR="0" lvl="6" indent="-317500" algn="l" rtl="0">
              <a:lnSpc>
                <a:spcPct val="115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7pPr>
            <a:lvl8pPr marL="3657600" marR="0" lvl="7" indent="-317500" algn="l" rtl="0">
              <a:lnSpc>
                <a:spcPct val="115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8pPr>
            <a:lvl9pPr marL="4114800" marR="0" lvl="8" indent="-317500" algn="l" rtl="0">
              <a:lnSpc>
                <a:spcPct val="115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9pPr>
          </a:lstStyle>
          <a:p>
            <a:pPr marL="0" indent="0">
              <a:spcAft>
                <a:spcPts val="1200"/>
              </a:spcAft>
              <a:buFont typeface="PT Sans"/>
              <a:buNone/>
            </a:pPr>
            <a:r>
              <a:rPr lang="en-US" sz="1700" dirty="0">
                <a:latin typeface="Exo"/>
                <a:ea typeface="Exo"/>
                <a:cs typeface="Exo"/>
                <a:sym typeface="Exo"/>
              </a:rPr>
              <a:t>Results</a:t>
            </a:r>
          </a:p>
        </p:txBody>
      </p:sp>
    </p:spTree>
    <p:extLst>
      <p:ext uri="{BB962C8B-B14F-4D97-AF65-F5344CB8AC3E}">
        <p14:creationId xmlns:p14="http://schemas.microsoft.com/office/powerpoint/2010/main" val="2228005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79248-50AB-4833-A978-A6B9F831576A}"/>
              </a:ext>
            </a:extLst>
          </p:cNvPr>
          <p:cNvSpPr>
            <a:spLocks noGrp="1"/>
          </p:cNvSpPr>
          <p:nvPr>
            <p:ph type="title"/>
          </p:nvPr>
        </p:nvSpPr>
        <p:spPr/>
        <p:txBody>
          <a:bodyPr/>
          <a:lstStyle/>
          <a:p>
            <a:r>
              <a:rPr lang="en-US" dirty="0">
                <a:solidFill>
                  <a:srgbClr val="FFFFFF"/>
                </a:solidFill>
              </a:rPr>
              <a:t>Empirical Methods</a:t>
            </a:r>
            <a:endParaRPr lang="en-US" dirty="0"/>
          </a:p>
        </p:txBody>
      </p:sp>
      <p:pic>
        <p:nvPicPr>
          <p:cNvPr id="3" name="Picture 2" descr="A diagram of blue dots&#10;&#10;Description automatically generated">
            <a:extLst>
              <a:ext uri="{FF2B5EF4-FFF2-40B4-BE49-F238E27FC236}">
                <a16:creationId xmlns:a16="http://schemas.microsoft.com/office/drawing/2014/main" id="{3B4F277D-29B5-4261-85B0-69A035ADB686}"/>
              </a:ext>
            </a:extLst>
          </p:cNvPr>
          <p:cNvPicPr>
            <a:picLocks noChangeAspect="1"/>
          </p:cNvPicPr>
          <p:nvPr/>
        </p:nvPicPr>
        <p:blipFill>
          <a:blip r:embed="rId2"/>
          <a:stretch>
            <a:fillRect/>
          </a:stretch>
        </p:blipFill>
        <p:spPr>
          <a:xfrm>
            <a:off x="713100" y="1274533"/>
            <a:ext cx="3334107" cy="1858764"/>
          </a:xfrm>
          <a:prstGeom prst="rect">
            <a:avLst/>
          </a:prstGeom>
        </p:spPr>
      </p:pic>
      <p:pic>
        <p:nvPicPr>
          <p:cNvPr id="4" name="Picture 3" descr="A white box with black text&#10;&#10;Description automatically generated">
            <a:extLst>
              <a:ext uri="{FF2B5EF4-FFF2-40B4-BE49-F238E27FC236}">
                <a16:creationId xmlns:a16="http://schemas.microsoft.com/office/drawing/2014/main" id="{6C97B45B-6B41-4349-A67F-B55EC0036EE6}"/>
              </a:ext>
            </a:extLst>
          </p:cNvPr>
          <p:cNvPicPr>
            <a:picLocks noChangeAspect="1"/>
          </p:cNvPicPr>
          <p:nvPr/>
        </p:nvPicPr>
        <p:blipFill>
          <a:blip r:embed="rId3"/>
          <a:stretch>
            <a:fillRect/>
          </a:stretch>
        </p:blipFill>
        <p:spPr>
          <a:xfrm>
            <a:off x="4279241" y="1659226"/>
            <a:ext cx="4600354" cy="759057"/>
          </a:xfrm>
          <a:prstGeom prst="rect">
            <a:avLst/>
          </a:prstGeom>
        </p:spPr>
      </p:pic>
      <p:sp>
        <p:nvSpPr>
          <p:cNvPr id="5" name="Text Placeholder 3">
            <a:extLst>
              <a:ext uri="{FF2B5EF4-FFF2-40B4-BE49-F238E27FC236}">
                <a16:creationId xmlns:a16="http://schemas.microsoft.com/office/drawing/2014/main" id="{E64C7481-1704-4403-81F7-97DFC3E4C672}"/>
              </a:ext>
            </a:extLst>
          </p:cNvPr>
          <p:cNvSpPr txBox="1">
            <a:spLocks/>
          </p:cNvSpPr>
          <p:nvPr/>
        </p:nvSpPr>
        <p:spPr>
          <a:xfrm>
            <a:off x="589401" y="3295730"/>
            <a:ext cx="7841499" cy="1385266"/>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228600">
              <a:buClr>
                <a:schemeClr val="bg1"/>
              </a:buClr>
              <a:buFont typeface="Arial" panose="020B0604020202020204" pitchFamily="34" charset="0"/>
              <a:buChar char="•"/>
            </a:pPr>
            <a:r>
              <a:rPr lang="en-US" b="1" dirty="0">
                <a:solidFill>
                  <a:schemeClr val="bg1"/>
                </a:solidFill>
              </a:rPr>
              <a:t>MLR.4 Zero conditional mean</a:t>
            </a:r>
            <a:r>
              <a:rPr lang="en-US" dirty="0">
                <a:solidFill>
                  <a:schemeClr val="bg1"/>
                </a:solidFill>
              </a:rPr>
              <a:t> is reasonably satisfied to have zero conditional mean of the residuals, although there is a slight variation from zero.</a:t>
            </a:r>
          </a:p>
          <a:p>
            <a:pPr indent="-228600">
              <a:buClr>
                <a:schemeClr val="bg1"/>
              </a:buClr>
              <a:buFont typeface="Arial" panose="020B0604020202020204" pitchFamily="34" charset="0"/>
              <a:buChar char="•"/>
            </a:pPr>
            <a:r>
              <a:rPr lang="en-US" dirty="0">
                <a:solidFill>
                  <a:schemeClr val="bg1"/>
                </a:solidFill>
              </a:rPr>
              <a:t>Breusch-Pagan test indicates heteroscedasticity is present &amp; </a:t>
            </a:r>
            <a:r>
              <a:rPr lang="en-US" b="1" dirty="0">
                <a:solidFill>
                  <a:schemeClr val="bg1"/>
                </a:solidFill>
              </a:rPr>
              <a:t>MLR.5 Homoskedasticity</a:t>
            </a:r>
            <a:r>
              <a:rPr lang="en-US" dirty="0">
                <a:solidFill>
                  <a:schemeClr val="bg1"/>
                </a:solidFill>
              </a:rPr>
              <a:t> assumption is not satisfied. We adjusted our standard errors to remain robust against heteroscedasticity using the heteroskedasticity-robust standard errors method, This method is also known as White Standard Errors Method (Economist Halbert White)</a:t>
            </a:r>
          </a:p>
        </p:txBody>
      </p:sp>
    </p:spTree>
    <p:extLst>
      <p:ext uri="{BB962C8B-B14F-4D97-AF65-F5344CB8AC3E}">
        <p14:creationId xmlns:p14="http://schemas.microsoft.com/office/powerpoint/2010/main" val="1591506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DF50926-FA00-4B54-AA59-D2D08C45E888}"/>
              </a:ext>
            </a:extLst>
          </p:cNvPr>
          <p:cNvSpPr>
            <a:spLocks noGrp="1"/>
          </p:cNvSpPr>
          <p:nvPr>
            <p:ph type="title"/>
          </p:nvPr>
        </p:nvSpPr>
        <p:spPr>
          <a:xfrm>
            <a:off x="712788" y="539750"/>
            <a:ext cx="7718425" cy="573088"/>
          </a:xfrm>
        </p:spPr>
        <p:txBody>
          <a:bodyPr vert="horz" lIns="91440" tIns="45720" rIns="91440" bIns="45720" rtlCol="0" anchor="ctr">
            <a:normAutofit fontScale="90000"/>
          </a:bodyPr>
          <a:lstStyle/>
          <a:p>
            <a:r>
              <a:rPr lang="en-US" sz="4000" dirty="0">
                <a:solidFill>
                  <a:srgbClr val="FFFFFF"/>
                </a:solidFill>
              </a:rPr>
              <a:t>Empirical Methods</a:t>
            </a:r>
          </a:p>
        </p:txBody>
      </p:sp>
      <p:pic>
        <p:nvPicPr>
          <p:cNvPr id="4" name="Picture 3" descr="A graph with a line&#10;&#10;Description automatically generated">
            <a:extLst>
              <a:ext uri="{FF2B5EF4-FFF2-40B4-BE49-F238E27FC236}">
                <a16:creationId xmlns:a16="http://schemas.microsoft.com/office/drawing/2014/main" id="{E437AD22-F5AF-44D9-B2E6-A4F21368DC4B}"/>
              </a:ext>
            </a:extLst>
          </p:cNvPr>
          <p:cNvPicPr>
            <a:picLocks noChangeAspect="1"/>
          </p:cNvPicPr>
          <p:nvPr/>
        </p:nvPicPr>
        <p:blipFill>
          <a:blip r:embed="rId2"/>
          <a:stretch>
            <a:fillRect/>
          </a:stretch>
        </p:blipFill>
        <p:spPr>
          <a:xfrm>
            <a:off x="1095152" y="1278641"/>
            <a:ext cx="3200402" cy="1784224"/>
          </a:xfrm>
          <a:prstGeom prst="rect">
            <a:avLst/>
          </a:prstGeom>
        </p:spPr>
      </p:pic>
      <p:pic>
        <p:nvPicPr>
          <p:cNvPr id="5" name="Picture 4" descr="A graph of a graph&#10;&#10;Description automatically generated">
            <a:extLst>
              <a:ext uri="{FF2B5EF4-FFF2-40B4-BE49-F238E27FC236}">
                <a16:creationId xmlns:a16="http://schemas.microsoft.com/office/drawing/2014/main" id="{FA63EFAC-5C15-4A34-A8E1-78E6024A5C43}"/>
              </a:ext>
            </a:extLst>
          </p:cNvPr>
          <p:cNvPicPr>
            <a:picLocks noChangeAspect="1"/>
          </p:cNvPicPr>
          <p:nvPr/>
        </p:nvPicPr>
        <p:blipFill>
          <a:blip r:embed="rId3"/>
          <a:stretch>
            <a:fillRect/>
          </a:stretch>
        </p:blipFill>
        <p:spPr>
          <a:xfrm>
            <a:off x="5044521" y="1278641"/>
            <a:ext cx="3258856" cy="1784224"/>
          </a:xfrm>
          <a:prstGeom prst="rect">
            <a:avLst/>
          </a:prstGeom>
        </p:spPr>
      </p:pic>
      <p:sp>
        <p:nvSpPr>
          <p:cNvPr id="6" name="Text Placeholder 3">
            <a:extLst>
              <a:ext uri="{FF2B5EF4-FFF2-40B4-BE49-F238E27FC236}">
                <a16:creationId xmlns:a16="http://schemas.microsoft.com/office/drawing/2014/main" id="{9E9FBEBF-932E-462D-8E0E-3EF079DF9003}"/>
              </a:ext>
            </a:extLst>
          </p:cNvPr>
          <p:cNvSpPr txBox="1">
            <a:spLocks/>
          </p:cNvSpPr>
          <p:nvPr/>
        </p:nvSpPr>
        <p:spPr>
          <a:xfrm>
            <a:off x="627320" y="3286122"/>
            <a:ext cx="7676058" cy="1385266"/>
          </a:xfrm>
          <a:prstGeom prst="rect">
            <a:avLst/>
          </a:prstGeom>
        </p:spPr>
        <p:txBody>
          <a:bodyPr vert="horz" lIns="91440" tIns="45720" rIns="91440" bIns="45720" rtlCol="0" anchor="t">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228600">
              <a:buClr>
                <a:schemeClr val="bg1"/>
              </a:buClr>
              <a:buFont typeface="Arial" panose="020B0604020202020204" pitchFamily="34" charset="0"/>
              <a:buChar char="•"/>
            </a:pPr>
            <a:r>
              <a:rPr lang="en-US" b="1" dirty="0">
                <a:solidFill>
                  <a:schemeClr val="bg1"/>
                </a:solidFill>
              </a:rPr>
              <a:t>MLR.6 Normality </a:t>
            </a:r>
            <a:r>
              <a:rPr lang="en-US" dirty="0">
                <a:solidFill>
                  <a:schemeClr val="bg1"/>
                </a:solidFill>
              </a:rPr>
              <a:t>assumption is satisfied because our histogram is almost having a bell shape and the distribution of residuals is almost symmetric and  not deviating from the expected normal distribution.</a:t>
            </a:r>
          </a:p>
        </p:txBody>
      </p:sp>
    </p:spTree>
    <p:extLst>
      <p:ext uri="{BB962C8B-B14F-4D97-AF65-F5344CB8AC3E}">
        <p14:creationId xmlns:p14="http://schemas.microsoft.com/office/powerpoint/2010/main" val="1984624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DF50926-FA00-4B54-AA59-D2D08C45E888}"/>
              </a:ext>
            </a:extLst>
          </p:cNvPr>
          <p:cNvSpPr>
            <a:spLocks noGrp="1"/>
          </p:cNvSpPr>
          <p:nvPr>
            <p:ph type="title"/>
          </p:nvPr>
        </p:nvSpPr>
        <p:spPr>
          <a:xfrm>
            <a:off x="712788" y="539750"/>
            <a:ext cx="7718425" cy="573088"/>
          </a:xfrm>
        </p:spPr>
        <p:txBody>
          <a:bodyPr vert="horz" lIns="91440" tIns="45720" rIns="91440" bIns="45720" rtlCol="0" anchor="ctr">
            <a:normAutofit fontScale="90000"/>
          </a:bodyPr>
          <a:lstStyle/>
          <a:p>
            <a:r>
              <a:rPr lang="en-US" sz="4000" dirty="0">
                <a:solidFill>
                  <a:srgbClr val="FFFFFF"/>
                </a:solidFill>
              </a:rPr>
              <a:t>Empirical Methods</a:t>
            </a:r>
          </a:p>
        </p:txBody>
      </p:sp>
      <p:sp>
        <p:nvSpPr>
          <p:cNvPr id="4" name="Text Placeholder 3">
            <a:extLst>
              <a:ext uri="{FF2B5EF4-FFF2-40B4-BE49-F238E27FC236}">
                <a16:creationId xmlns:a16="http://schemas.microsoft.com/office/drawing/2014/main" id="{D0E339D2-10AB-4766-8C9F-0A83A57CAEFB}"/>
              </a:ext>
            </a:extLst>
          </p:cNvPr>
          <p:cNvSpPr txBox="1">
            <a:spLocks/>
          </p:cNvSpPr>
          <p:nvPr/>
        </p:nvSpPr>
        <p:spPr>
          <a:xfrm>
            <a:off x="554706" y="1112838"/>
            <a:ext cx="9496427" cy="1385266"/>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228600">
              <a:buClr>
                <a:schemeClr val="bg1"/>
              </a:buClr>
              <a:buFont typeface="Arial" panose="020B0604020202020204" pitchFamily="34" charset="0"/>
              <a:buChar char="•"/>
            </a:pPr>
            <a:r>
              <a:rPr lang="en-US" sz="2000" dirty="0">
                <a:solidFill>
                  <a:schemeClr val="bg1"/>
                </a:solidFill>
              </a:rPr>
              <a:t>Final Estimated Equation:</a:t>
            </a:r>
          </a:p>
          <a:p>
            <a:pPr indent="-228600">
              <a:buFont typeface="Arial" panose="020B0604020202020204" pitchFamily="34" charset="0"/>
              <a:buChar char="•"/>
            </a:pPr>
            <a:endParaRPr lang="en-US" sz="2000" dirty="0"/>
          </a:p>
          <a:p>
            <a:pPr indent="-228600">
              <a:buFont typeface="Arial" panose="020B0604020202020204" pitchFamily="34" charset="0"/>
              <a:buChar char="•"/>
            </a:pPr>
            <a:endParaRPr lang="en-US" sz="2000" dirty="0"/>
          </a:p>
        </p:txBody>
      </p:sp>
      <p:pic>
        <p:nvPicPr>
          <p:cNvPr id="5" name="Picture 4" descr="A screenshot of a math equation&#10;&#10;Description automatically generated">
            <a:extLst>
              <a:ext uri="{FF2B5EF4-FFF2-40B4-BE49-F238E27FC236}">
                <a16:creationId xmlns:a16="http://schemas.microsoft.com/office/drawing/2014/main" id="{AFEA2399-25AE-460E-8C16-235F1032BF12}"/>
              </a:ext>
            </a:extLst>
          </p:cNvPr>
          <p:cNvPicPr>
            <a:picLocks noChangeAspect="1"/>
          </p:cNvPicPr>
          <p:nvPr/>
        </p:nvPicPr>
        <p:blipFill>
          <a:blip r:embed="rId2"/>
          <a:stretch>
            <a:fillRect/>
          </a:stretch>
        </p:blipFill>
        <p:spPr>
          <a:xfrm>
            <a:off x="554706" y="1685924"/>
            <a:ext cx="4208680" cy="142907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52DE05A-D68E-49B4-B93C-1E05ACD02D26}"/>
              </a:ext>
            </a:extLst>
          </p:cNvPr>
          <p:cNvPicPr>
            <a:picLocks noChangeAspect="1"/>
          </p:cNvPicPr>
          <p:nvPr/>
        </p:nvPicPr>
        <p:blipFill>
          <a:blip r:embed="rId3"/>
          <a:stretch>
            <a:fillRect/>
          </a:stretch>
        </p:blipFill>
        <p:spPr>
          <a:xfrm>
            <a:off x="5015066" y="1685924"/>
            <a:ext cx="3866708" cy="3103033"/>
          </a:xfrm>
          <a:prstGeom prst="rect">
            <a:avLst/>
          </a:prstGeom>
        </p:spPr>
      </p:pic>
    </p:spTree>
    <p:extLst>
      <p:ext uri="{BB962C8B-B14F-4D97-AF65-F5344CB8AC3E}">
        <p14:creationId xmlns:p14="http://schemas.microsoft.com/office/powerpoint/2010/main" val="213556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DF50926-FA00-4B54-AA59-D2D08C45E888}"/>
              </a:ext>
            </a:extLst>
          </p:cNvPr>
          <p:cNvSpPr>
            <a:spLocks noGrp="1"/>
          </p:cNvSpPr>
          <p:nvPr>
            <p:ph type="title"/>
          </p:nvPr>
        </p:nvSpPr>
        <p:spPr>
          <a:xfrm>
            <a:off x="712788" y="539750"/>
            <a:ext cx="7718425" cy="573088"/>
          </a:xfrm>
        </p:spPr>
        <p:txBody>
          <a:bodyPr vert="horz" lIns="91440" tIns="45720" rIns="91440" bIns="45720" rtlCol="0" anchor="ctr">
            <a:normAutofit/>
          </a:bodyPr>
          <a:lstStyle/>
          <a:p>
            <a:r>
              <a:rPr lang="en-US" sz="1800" dirty="0">
                <a:solidFill>
                  <a:srgbClr val="FFFFFF"/>
                </a:solidFill>
              </a:rPr>
              <a:t>Training Various ML models &amp; Comparing Model Accuracy Metrics</a:t>
            </a:r>
          </a:p>
        </p:txBody>
      </p:sp>
      <p:sp>
        <p:nvSpPr>
          <p:cNvPr id="4" name="Text Placeholder 3">
            <a:extLst>
              <a:ext uri="{FF2B5EF4-FFF2-40B4-BE49-F238E27FC236}">
                <a16:creationId xmlns:a16="http://schemas.microsoft.com/office/drawing/2014/main" id="{D0E339D2-10AB-4766-8C9F-0A83A57CAEFB}"/>
              </a:ext>
            </a:extLst>
          </p:cNvPr>
          <p:cNvSpPr txBox="1">
            <a:spLocks/>
          </p:cNvSpPr>
          <p:nvPr/>
        </p:nvSpPr>
        <p:spPr>
          <a:xfrm>
            <a:off x="554706" y="1112838"/>
            <a:ext cx="9496427" cy="1385266"/>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bg1"/>
              </a:buClr>
            </a:pPr>
            <a:endParaRPr lang="en-US" sz="2000" dirty="0">
              <a:solidFill>
                <a:schemeClr val="bg1"/>
              </a:solidFill>
            </a:endParaRPr>
          </a:p>
          <a:p>
            <a:pPr indent="-228600">
              <a:buFont typeface="Arial" panose="020B0604020202020204" pitchFamily="34" charset="0"/>
              <a:buChar char="•"/>
            </a:pPr>
            <a:endParaRPr lang="en-US" sz="2000" dirty="0"/>
          </a:p>
          <a:p>
            <a:pPr indent="-228600">
              <a:buFont typeface="Arial" panose="020B0604020202020204" pitchFamily="34" charset="0"/>
              <a:buChar char="•"/>
            </a:pPr>
            <a:endParaRPr lang="en-US" sz="2000" dirty="0"/>
          </a:p>
        </p:txBody>
      </p:sp>
      <p:graphicFrame>
        <p:nvGraphicFramePr>
          <p:cNvPr id="10" name="Table 9">
            <a:extLst>
              <a:ext uri="{FF2B5EF4-FFF2-40B4-BE49-F238E27FC236}">
                <a16:creationId xmlns:a16="http://schemas.microsoft.com/office/drawing/2014/main" id="{AF655D40-8FEE-0D6A-F839-11E12E243BC9}"/>
              </a:ext>
            </a:extLst>
          </p:cNvPr>
          <p:cNvGraphicFramePr>
            <a:graphicFrameLocks noGrp="1"/>
          </p:cNvGraphicFramePr>
          <p:nvPr>
            <p:extLst>
              <p:ext uri="{D42A27DB-BD31-4B8C-83A1-F6EECF244321}">
                <p14:modId xmlns:p14="http://schemas.microsoft.com/office/powerpoint/2010/main" val="3856033890"/>
              </p:ext>
            </p:extLst>
          </p:nvPr>
        </p:nvGraphicFramePr>
        <p:xfrm>
          <a:off x="896353" y="1112838"/>
          <a:ext cx="7886700" cy="3490912"/>
        </p:xfrm>
        <a:graphic>
          <a:graphicData uri="http://schemas.openxmlformats.org/drawingml/2006/table">
            <a:tbl>
              <a:tblPr/>
              <a:tblGrid>
                <a:gridCol w="1577340">
                  <a:extLst>
                    <a:ext uri="{9D8B030D-6E8A-4147-A177-3AD203B41FA5}">
                      <a16:colId xmlns:a16="http://schemas.microsoft.com/office/drawing/2014/main" val="814274539"/>
                    </a:ext>
                  </a:extLst>
                </a:gridCol>
                <a:gridCol w="1577340">
                  <a:extLst>
                    <a:ext uri="{9D8B030D-6E8A-4147-A177-3AD203B41FA5}">
                      <a16:colId xmlns:a16="http://schemas.microsoft.com/office/drawing/2014/main" val="2839371494"/>
                    </a:ext>
                  </a:extLst>
                </a:gridCol>
                <a:gridCol w="1577340">
                  <a:extLst>
                    <a:ext uri="{9D8B030D-6E8A-4147-A177-3AD203B41FA5}">
                      <a16:colId xmlns:a16="http://schemas.microsoft.com/office/drawing/2014/main" val="3559026359"/>
                    </a:ext>
                  </a:extLst>
                </a:gridCol>
                <a:gridCol w="1577340">
                  <a:extLst>
                    <a:ext uri="{9D8B030D-6E8A-4147-A177-3AD203B41FA5}">
                      <a16:colId xmlns:a16="http://schemas.microsoft.com/office/drawing/2014/main" val="2290555160"/>
                    </a:ext>
                  </a:extLst>
                </a:gridCol>
                <a:gridCol w="1577340">
                  <a:extLst>
                    <a:ext uri="{9D8B030D-6E8A-4147-A177-3AD203B41FA5}">
                      <a16:colId xmlns:a16="http://schemas.microsoft.com/office/drawing/2014/main" val="600871639"/>
                    </a:ext>
                  </a:extLst>
                </a:gridCol>
              </a:tblGrid>
              <a:tr h="367465">
                <a:tc>
                  <a:txBody>
                    <a:bodyPr/>
                    <a:lstStyle/>
                    <a:p>
                      <a:pPr fontAlgn="b"/>
                      <a:r>
                        <a:rPr lang="en-IN" b="1" dirty="0">
                          <a:solidFill>
                            <a:schemeClr val="tx1"/>
                          </a:solidFill>
                          <a:effectLst/>
                        </a:rPr>
                        <a:t>Model</a:t>
                      </a:r>
                    </a:p>
                  </a:txBody>
                  <a:tcPr anchor="b">
                    <a:lnL w="7620" cap="flat" cmpd="sng" algn="ctr">
                      <a:solidFill>
                        <a:srgbClr val="F04633"/>
                      </a:solidFill>
                      <a:prstDash val="solid"/>
                      <a:round/>
                      <a:headEnd type="none" w="med" len="med"/>
                      <a:tailEnd type="none" w="med" len="med"/>
                    </a:lnL>
                    <a:lnR w="7620" cap="flat" cmpd="sng" algn="ctr">
                      <a:solidFill>
                        <a:srgbClr val="A05133"/>
                      </a:solidFill>
                      <a:prstDash val="solid"/>
                      <a:round/>
                      <a:headEnd type="none" w="med" len="med"/>
                      <a:tailEnd type="none" w="med" len="med"/>
                    </a:lnR>
                    <a:lnT w="7620" cap="flat" cmpd="sng" algn="ctr">
                      <a:solidFill>
                        <a:srgbClr val="F04633"/>
                      </a:solidFill>
                      <a:prstDash val="solid"/>
                      <a:round/>
                      <a:headEnd type="none" w="med" len="med"/>
                      <a:tailEnd type="none" w="med" len="med"/>
                    </a:lnT>
                    <a:lnB w="12700" cap="flat" cmpd="sng" algn="ctr">
                      <a:solidFill>
                        <a:srgbClr val="705433"/>
                      </a:solidFill>
                      <a:prstDash val="solid"/>
                      <a:round/>
                      <a:headEnd type="none" w="med" len="med"/>
                      <a:tailEnd type="none" w="med" len="med"/>
                    </a:lnB>
                    <a:solidFill>
                      <a:schemeClr val="bg1"/>
                    </a:solidFill>
                  </a:tcPr>
                </a:tc>
                <a:tc>
                  <a:txBody>
                    <a:bodyPr/>
                    <a:lstStyle/>
                    <a:p>
                      <a:pPr fontAlgn="b"/>
                      <a:r>
                        <a:rPr lang="en-IN" b="1">
                          <a:solidFill>
                            <a:schemeClr val="tx1"/>
                          </a:solidFill>
                          <a:effectLst/>
                        </a:rPr>
                        <a:t>MAE</a:t>
                      </a:r>
                    </a:p>
                  </a:txBody>
                  <a:tcPr anchor="b">
                    <a:lnL w="7620" cap="flat" cmpd="sng" algn="ctr">
                      <a:solidFill>
                        <a:srgbClr val="A05133"/>
                      </a:solidFill>
                      <a:prstDash val="solid"/>
                      <a:round/>
                      <a:headEnd type="none" w="med" len="med"/>
                      <a:tailEnd type="none" w="med" len="med"/>
                    </a:lnL>
                    <a:lnR w="7620" cap="flat" cmpd="sng" algn="ctr">
                      <a:solidFill>
                        <a:srgbClr val="A05133"/>
                      </a:solidFill>
                      <a:prstDash val="solid"/>
                      <a:round/>
                      <a:headEnd type="none" w="med" len="med"/>
                      <a:tailEnd type="none" w="med" len="med"/>
                    </a:lnR>
                    <a:lnT w="7620" cap="flat" cmpd="sng" algn="ctr">
                      <a:solidFill>
                        <a:srgbClr val="A05133"/>
                      </a:solidFill>
                      <a:prstDash val="solid"/>
                      <a:round/>
                      <a:headEnd type="none" w="med" len="med"/>
                      <a:tailEnd type="none" w="med" len="med"/>
                    </a:lnT>
                    <a:lnB w="12700" cap="flat" cmpd="sng" algn="ctr">
                      <a:solidFill>
                        <a:srgbClr val="105733"/>
                      </a:solidFill>
                      <a:prstDash val="solid"/>
                      <a:round/>
                      <a:headEnd type="none" w="med" len="med"/>
                      <a:tailEnd type="none" w="med" len="med"/>
                    </a:lnB>
                    <a:solidFill>
                      <a:schemeClr val="bg1"/>
                    </a:solidFill>
                  </a:tcPr>
                </a:tc>
                <a:tc>
                  <a:txBody>
                    <a:bodyPr/>
                    <a:lstStyle/>
                    <a:p>
                      <a:pPr fontAlgn="b"/>
                      <a:r>
                        <a:rPr lang="en-IN" b="1">
                          <a:solidFill>
                            <a:schemeClr val="tx1"/>
                          </a:solidFill>
                          <a:effectLst/>
                        </a:rPr>
                        <a:t>MSE</a:t>
                      </a:r>
                    </a:p>
                  </a:txBody>
                  <a:tcPr anchor="b">
                    <a:lnL w="7620" cap="flat" cmpd="sng" algn="ctr">
                      <a:solidFill>
                        <a:srgbClr val="A05133"/>
                      </a:solidFill>
                      <a:prstDash val="solid"/>
                      <a:round/>
                      <a:headEnd type="none" w="med" len="med"/>
                      <a:tailEnd type="none" w="med" len="med"/>
                    </a:lnL>
                    <a:lnR w="7620" cap="flat" cmpd="sng" algn="ctr">
                      <a:solidFill>
                        <a:srgbClr val="504D33"/>
                      </a:solidFill>
                      <a:prstDash val="solid"/>
                      <a:round/>
                      <a:headEnd type="none" w="med" len="med"/>
                      <a:tailEnd type="none" w="med" len="med"/>
                    </a:lnR>
                    <a:lnT w="7620" cap="flat" cmpd="sng" algn="ctr">
                      <a:solidFill>
                        <a:srgbClr val="A05133"/>
                      </a:solidFill>
                      <a:prstDash val="solid"/>
                      <a:round/>
                      <a:headEnd type="none" w="med" len="med"/>
                      <a:tailEnd type="none" w="med" len="med"/>
                    </a:lnT>
                    <a:lnB w="12700" cap="flat" cmpd="sng" algn="ctr">
                      <a:solidFill>
                        <a:srgbClr val="705A33"/>
                      </a:solidFill>
                      <a:prstDash val="solid"/>
                      <a:round/>
                      <a:headEnd type="none" w="med" len="med"/>
                      <a:tailEnd type="none" w="med" len="med"/>
                    </a:lnB>
                    <a:solidFill>
                      <a:schemeClr val="bg1"/>
                    </a:solidFill>
                  </a:tcPr>
                </a:tc>
                <a:tc>
                  <a:txBody>
                    <a:bodyPr/>
                    <a:lstStyle/>
                    <a:p>
                      <a:pPr fontAlgn="b"/>
                      <a:r>
                        <a:rPr lang="en-IN" b="1">
                          <a:solidFill>
                            <a:schemeClr val="tx1"/>
                          </a:solidFill>
                          <a:effectLst/>
                        </a:rPr>
                        <a:t>RMSE</a:t>
                      </a:r>
                    </a:p>
                  </a:txBody>
                  <a:tcPr anchor="b">
                    <a:lnL w="7620" cap="flat" cmpd="sng" algn="ctr">
                      <a:solidFill>
                        <a:srgbClr val="504D33"/>
                      </a:solidFill>
                      <a:prstDash val="solid"/>
                      <a:round/>
                      <a:headEnd type="none" w="med" len="med"/>
                      <a:tailEnd type="none" w="med" len="med"/>
                    </a:lnL>
                    <a:lnR w="7620" cap="flat" cmpd="sng" algn="ctr">
                      <a:solidFill>
                        <a:srgbClr val="F05233"/>
                      </a:solidFill>
                      <a:prstDash val="solid"/>
                      <a:round/>
                      <a:headEnd type="none" w="med" len="med"/>
                      <a:tailEnd type="none" w="med" len="med"/>
                    </a:lnR>
                    <a:lnT w="7620" cap="flat" cmpd="sng" algn="ctr">
                      <a:solidFill>
                        <a:srgbClr val="504D33"/>
                      </a:solidFill>
                      <a:prstDash val="solid"/>
                      <a:round/>
                      <a:headEnd type="none" w="med" len="med"/>
                      <a:tailEnd type="none" w="med" len="med"/>
                    </a:lnT>
                    <a:lnB w="12700" cap="flat" cmpd="sng" algn="ctr">
                      <a:solidFill>
                        <a:srgbClr val="105D33"/>
                      </a:solidFill>
                      <a:prstDash val="solid"/>
                      <a:round/>
                      <a:headEnd type="none" w="med" len="med"/>
                      <a:tailEnd type="none" w="med" len="med"/>
                    </a:lnB>
                    <a:solidFill>
                      <a:schemeClr val="bg1"/>
                    </a:solidFill>
                  </a:tcPr>
                </a:tc>
                <a:tc>
                  <a:txBody>
                    <a:bodyPr/>
                    <a:lstStyle/>
                    <a:p>
                      <a:pPr fontAlgn="b"/>
                      <a:r>
                        <a:rPr lang="en-IN" b="1">
                          <a:solidFill>
                            <a:schemeClr val="tx1"/>
                          </a:solidFill>
                          <a:effectLst/>
                        </a:rPr>
                        <a:t>R-squared</a:t>
                      </a:r>
                    </a:p>
                  </a:txBody>
                  <a:tcPr anchor="b">
                    <a:lnL w="7620" cap="flat" cmpd="sng" algn="ctr">
                      <a:solidFill>
                        <a:srgbClr val="F05233"/>
                      </a:solidFill>
                      <a:prstDash val="solid"/>
                      <a:round/>
                      <a:headEnd type="none" w="med" len="med"/>
                      <a:tailEnd type="none" w="med" len="med"/>
                    </a:lnL>
                    <a:lnR w="7620" cap="flat" cmpd="sng" algn="ctr">
                      <a:solidFill>
                        <a:srgbClr val="F05233"/>
                      </a:solidFill>
                      <a:prstDash val="solid"/>
                      <a:round/>
                      <a:headEnd type="none" w="med" len="med"/>
                      <a:tailEnd type="none" w="med" len="med"/>
                    </a:lnR>
                    <a:lnT w="7620" cap="flat" cmpd="sng" algn="ctr">
                      <a:solidFill>
                        <a:srgbClr val="F05233"/>
                      </a:solidFill>
                      <a:prstDash val="solid"/>
                      <a:round/>
                      <a:headEnd type="none" w="med" len="med"/>
                      <a:tailEnd type="none" w="med" len="med"/>
                    </a:lnT>
                    <a:lnB w="12700" cap="flat" cmpd="sng" algn="ctr">
                      <a:solidFill>
                        <a:srgbClr val="505C33"/>
                      </a:solidFill>
                      <a:prstDash val="solid"/>
                      <a:round/>
                      <a:headEnd type="none" w="med" len="med"/>
                      <a:tailEnd type="none" w="med" len="med"/>
                    </a:lnB>
                    <a:solidFill>
                      <a:schemeClr val="bg1"/>
                    </a:solidFill>
                  </a:tcPr>
                </a:tc>
                <a:extLst>
                  <a:ext uri="{0D108BD9-81ED-4DB2-BD59-A6C34878D82A}">
                    <a16:rowId xmlns:a16="http://schemas.microsoft.com/office/drawing/2014/main" val="3260056279"/>
                  </a:ext>
                </a:extLst>
              </a:tr>
              <a:tr h="624689">
                <a:tc>
                  <a:txBody>
                    <a:bodyPr/>
                    <a:lstStyle/>
                    <a:p>
                      <a:pPr fontAlgn="base"/>
                      <a:r>
                        <a:rPr lang="en-IN">
                          <a:solidFill>
                            <a:schemeClr val="tx1"/>
                          </a:solidFill>
                          <a:effectLst/>
                        </a:rPr>
                        <a:t>Linear Regression</a:t>
                      </a:r>
                    </a:p>
                  </a:txBody>
                  <a:tcPr anchor="ctr">
                    <a:lnL w="7620" cap="flat" cmpd="sng" algn="ctr">
                      <a:solidFill>
                        <a:srgbClr val="705433"/>
                      </a:solidFill>
                      <a:prstDash val="solid"/>
                      <a:round/>
                      <a:headEnd type="none" w="med" len="med"/>
                      <a:tailEnd type="none" w="med" len="med"/>
                    </a:lnL>
                    <a:lnR w="7620" cap="flat" cmpd="sng" algn="ctr">
                      <a:solidFill>
                        <a:srgbClr val="105733"/>
                      </a:solidFill>
                      <a:prstDash val="solid"/>
                      <a:round/>
                      <a:headEnd type="none" w="med" len="med"/>
                      <a:tailEnd type="none" w="med" len="med"/>
                    </a:lnR>
                    <a:lnT w="12700" cap="flat" cmpd="sng" algn="ctr">
                      <a:solidFill>
                        <a:srgbClr val="705433"/>
                      </a:solidFill>
                      <a:prstDash val="solid"/>
                      <a:round/>
                      <a:headEnd type="none" w="med" len="med"/>
                      <a:tailEnd type="none" w="med" len="med"/>
                    </a:lnT>
                    <a:lnB w="12700" cap="flat" cmpd="sng" algn="ctr">
                      <a:solidFill>
                        <a:srgbClr val="105D33"/>
                      </a:solidFill>
                      <a:prstDash val="solid"/>
                      <a:round/>
                      <a:headEnd type="none" w="med" len="med"/>
                      <a:tailEnd type="none" w="med" len="med"/>
                    </a:lnB>
                    <a:solidFill>
                      <a:schemeClr val="bg1"/>
                    </a:solidFill>
                  </a:tcPr>
                </a:tc>
                <a:tc>
                  <a:txBody>
                    <a:bodyPr/>
                    <a:lstStyle/>
                    <a:p>
                      <a:pPr fontAlgn="base"/>
                      <a:r>
                        <a:rPr lang="en-IN" dirty="0">
                          <a:solidFill>
                            <a:schemeClr val="tx1"/>
                          </a:solidFill>
                          <a:effectLst/>
                        </a:rPr>
                        <a:t>9.948</a:t>
                      </a:r>
                    </a:p>
                  </a:txBody>
                  <a:tcPr anchor="ctr">
                    <a:lnL w="7620" cap="flat" cmpd="sng" algn="ctr">
                      <a:solidFill>
                        <a:srgbClr val="105733"/>
                      </a:solidFill>
                      <a:prstDash val="solid"/>
                      <a:round/>
                      <a:headEnd type="none" w="med" len="med"/>
                      <a:tailEnd type="none" w="med" len="med"/>
                    </a:lnL>
                    <a:lnR w="7620" cap="flat" cmpd="sng" algn="ctr">
                      <a:solidFill>
                        <a:srgbClr val="705A33"/>
                      </a:solidFill>
                      <a:prstDash val="solid"/>
                      <a:round/>
                      <a:headEnd type="none" w="med" len="med"/>
                      <a:tailEnd type="none" w="med" len="med"/>
                    </a:lnR>
                    <a:lnT w="12700" cap="flat" cmpd="sng" algn="ctr">
                      <a:solidFill>
                        <a:srgbClr val="105733"/>
                      </a:solidFill>
                      <a:prstDash val="solid"/>
                      <a:round/>
                      <a:headEnd type="none" w="med" len="med"/>
                      <a:tailEnd type="none" w="med" len="med"/>
                    </a:lnT>
                    <a:lnB w="12700" cap="flat" cmpd="sng" algn="ctr">
                      <a:solidFill>
                        <a:srgbClr val="105A33"/>
                      </a:solidFill>
                      <a:prstDash val="solid"/>
                      <a:round/>
                      <a:headEnd type="none" w="med" len="med"/>
                      <a:tailEnd type="none" w="med" len="med"/>
                    </a:lnB>
                    <a:solidFill>
                      <a:schemeClr val="bg1"/>
                    </a:solidFill>
                  </a:tcPr>
                </a:tc>
                <a:tc>
                  <a:txBody>
                    <a:bodyPr/>
                    <a:lstStyle/>
                    <a:p>
                      <a:pPr fontAlgn="base"/>
                      <a:r>
                        <a:rPr lang="en-IN">
                          <a:solidFill>
                            <a:schemeClr val="tx1"/>
                          </a:solidFill>
                          <a:effectLst/>
                        </a:rPr>
                        <a:t>458.706</a:t>
                      </a:r>
                    </a:p>
                  </a:txBody>
                  <a:tcPr anchor="ctr">
                    <a:lnL w="7620" cap="flat" cmpd="sng" algn="ctr">
                      <a:solidFill>
                        <a:srgbClr val="705A33"/>
                      </a:solidFill>
                      <a:prstDash val="solid"/>
                      <a:round/>
                      <a:headEnd type="none" w="med" len="med"/>
                      <a:tailEnd type="none" w="med" len="med"/>
                    </a:lnL>
                    <a:lnR w="7620" cap="flat" cmpd="sng" algn="ctr">
                      <a:solidFill>
                        <a:srgbClr val="105D33"/>
                      </a:solidFill>
                      <a:prstDash val="solid"/>
                      <a:round/>
                      <a:headEnd type="none" w="med" len="med"/>
                      <a:tailEnd type="none" w="med" len="med"/>
                    </a:lnR>
                    <a:lnT w="12700" cap="flat" cmpd="sng" algn="ctr">
                      <a:solidFill>
                        <a:srgbClr val="705A33"/>
                      </a:solidFill>
                      <a:prstDash val="solid"/>
                      <a:round/>
                      <a:headEnd type="none" w="med" len="med"/>
                      <a:tailEnd type="none" w="med" len="med"/>
                    </a:lnT>
                    <a:lnB w="12700" cap="flat" cmpd="sng" algn="ctr">
                      <a:solidFill>
                        <a:srgbClr val="C05B33"/>
                      </a:solidFill>
                      <a:prstDash val="solid"/>
                      <a:round/>
                      <a:headEnd type="none" w="med" len="med"/>
                      <a:tailEnd type="none" w="med" len="med"/>
                    </a:lnB>
                    <a:solidFill>
                      <a:schemeClr val="bg1"/>
                    </a:solidFill>
                  </a:tcPr>
                </a:tc>
                <a:tc>
                  <a:txBody>
                    <a:bodyPr/>
                    <a:lstStyle/>
                    <a:p>
                      <a:pPr fontAlgn="base"/>
                      <a:r>
                        <a:rPr lang="en-IN">
                          <a:solidFill>
                            <a:schemeClr val="tx1"/>
                          </a:solidFill>
                          <a:effectLst/>
                        </a:rPr>
                        <a:t>21.417</a:t>
                      </a:r>
                    </a:p>
                  </a:txBody>
                  <a:tcPr anchor="ctr">
                    <a:lnL w="7620" cap="flat" cmpd="sng" algn="ctr">
                      <a:solidFill>
                        <a:srgbClr val="105D33"/>
                      </a:solidFill>
                      <a:prstDash val="solid"/>
                      <a:round/>
                      <a:headEnd type="none" w="med" len="med"/>
                      <a:tailEnd type="none" w="med" len="med"/>
                    </a:lnL>
                    <a:lnR w="7620" cap="flat" cmpd="sng" algn="ctr">
                      <a:solidFill>
                        <a:srgbClr val="505C33"/>
                      </a:solidFill>
                      <a:prstDash val="solid"/>
                      <a:round/>
                      <a:headEnd type="none" w="med" len="med"/>
                      <a:tailEnd type="none" w="med" len="med"/>
                    </a:lnR>
                    <a:lnT w="12700" cap="flat" cmpd="sng" algn="ctr">
                      <a:solidFill>
                        <a:srgbClr val="105D33"/>
                      </a:solidFill>
                      <a:prstDash val="solid"/>
                      <a:round/>
                      <a:headEnd type="none" w="med" len="med"/>
                      <a:tailEnd type="none" w="med" len="med"/>
                    </a:lnT>
                    <a:lnB w="12700" cap="flat" cmpd="sng" algn="ctr">
                      <a:solidFill>
                        <a:srgbClr val="105A33"/>
                      </a:solidFill>
                      <a:prstDash val="solid"/>
                      <a:round/>
                      <a:headEnd type="none" w="med" len="med"/>
                      <a:tailEnd type="none" w="med" len="med"/>
                    </a:lnB>
                    <a:solidFill>
                      <a:schemeClr val="bg1"/>
                    </a:solidFill>
                  </a:tcPr>
                </a:tc>
                <a:tc>
                  <a:txBody>
                    <a:bodyPr/>
                    <a:lstStyle/>
                    <a:p>
                      <a:pPr fontAlgn="base"/>
                      <a:r>
                        <a:rPr lang="en-IN">
                          <a:solidFill>
                            <a:schemeClr val="tx1"/>
                          </a:solidFill>
                          <a:effectLst/>
                        </a:rPr>
                        <a:t>0.766</a:t>
                      </a:r>
                    </a:p>
                  </a:txBody>
                  <a:tcPr anchor="ctr">
                    <a:lnL w="7620" cap="flat" cmpd="sng" algn="ctr">
                      <a:solidFill>
                        <a:srgbClr val="505C33"/>
                      </a:solidFill>
                      <a:prstDash val="solid"/>
                      <a:round/>
                      <a:headEnd type="none" w="med" len="med"/>
                      <a:tailEnd type="none" w="med" len="med"/>
                    </a:lnL>
                    <a:lnR w="7620" cap="flat" cmpd="sng" algn="ctr">
                      <a:solidFill>
                        <a:srgbClr val="505C33"/>
                      </a:solidFill>
                      <a:prstDash val="solid"/>
                      <a:round/>
                      <a:headEnd type="none" w="med" len="med"/>
                      <a:tailEnd type="none" w="med" len="med"/>
                    </a:lnR>
                    <a:lnT w="12700" cap="flat" cmpd="sng" algn="ctr">
                      <a:solidFill>
                        <a:srgbClr val="505C33"/>
                      </a:solidFill>
                      <a:prstDash val="solid"/>
                      <a:round/>
                      <a:headEnd type="none" w="med" len="med"/>
                      <a:tailEnd type="none" w="med" len="med"/>
                    </a:lnT>
                    <a:lnB w="12700" cap="flat" cmpd="sng" algn="ctr">
                      <a:solidFill>
                        <a:srgbClr val="205C33"/>
                      </a:solidFill>
                      <a:prstDash val="solid"/>
                      <a:round/>
                      <a:headEnd type="none" w="med" len="med"/>
                      <a:tailEnd type="none" w="med" len="med"/>
                    </a:lnB>
                    <a:solidFill>
                      <a:schemeClr val="bg1"/>
                    </a:solidFill>
                  </a:tcPr>
                </a:tc>
                <a:extLst>
                  <a:ext uri="{0D108BD9-81ED-4DB2-BD59-A6C34878D82A}">
                    <a16:rowId xmlns:a16="http://schemas.microsoft.com/office/drawing/2014/main" val="685847415"/>
                  </a:ext>
                </a:extLst>
              </a:tr>
              <a:tr h="367465">
                <a:tc>
                  <a:txBody>
                    <a:bodyPr/>
                    <a:lstStyle/>
                    <a:p>
                      <a:pPr fontAlgn="base"/>
                      <a:r>
                        <a:rPr lang="en-IN" dirty="0">
                          <a:solidFill>
                            <a:schemeClr val="tx1"/>
                          </a:solidFill>
                          <a:effectLst/>
                        </a:rPr>
                        <a:t>Lasso</a:t>
                      </a:r>
                    </a:p>
                  </a:txBody>
                  <a:tcPr anchor="ctr">
                    <a:lnL w="7620" cap="flat" cmpd="sng" algn="ctr">
                      <a:solidFill>
                        <a:srgbClr val="105D33"/>
                      </a:solidFill>
                      <a:prstDash val="solid"/>
                      <a:round/>
                      <a:headEnd type="none" w="med" len="med"/>
                      <a:tailEnd type="none" w="med" len="med"/>
                    </a:lnL>
                    <a:lnR w="7620" cap="flat" cmpd="sng" algn="ctr">
                      <a:solidFill>
                        <a:srgbClr val="105A33"/>
                      </a:solidFill>
                      <a:prstDash val="solid"/>
                      <a:round/>
                      <a:headEnd type="none" w="med" len="med"/>
                      <a:tailEnd type="none" w="med" len="med"/>
                    </a:lnR>
                    <a:lnT w="12700" cap="flat" cmpd="sng" algn="ctr">
                      <a:solidFill>
                        <a:srgbClr val="105D33"/>
                      </a:solidFill>
                      <a:prstDash val="solid"/>
                      <a:round/>
                      <a:headEnd type="none" w="med" len="med"/>
                      <a:tailEnd type="none" w="med" len="med"/>
                    </a:lnT>
                    <a:lnB w="12700" cap="flat" cmpd="sng" algn="ctr">
                      <a:solidFill>
                        <a:srgbClr val="705A33"/>
                      </a:solidFill>
                      <a:prstDash val="solid"/>
                      <a:round/>
                      <a:headEnd type="none" w="med" len="med"/>
                      <a:tailEnd type="none" w="med" len="med"/>
                    </a:lnB>
                    <a:solidFill>
                      <a:schemeClr val="bg1"/>
                    </a:solidFill>
                  </a:tcPr>
                </a:tc>
                <a:tc>
                  <a:txBody>
                    <a:bodyPr/>
                    <a:lstStyle/>
                    <a:p>
                      <a:pPr fontAlgn="base"/>
                      <a:r>
                        <a:rPr lang="en-IN">
                          <a:solidFill>
                            <a:schemeClr val="tx1"/>
                          </a:solidFill>
                          <a:effectLst/>
                        </a:rPr>
                        <a:t>9.429</a:t>
                      </a:r>
                    </a:p>
                  </a:txBody>
                  <a:tcPr anchor="ctr">
                    <a:lnL w="7620" cap="flat" cmpd="sng" algn="ctr">
                      <a:solidFill>
                        <a:srgbClr val="105A33"/>
                      </a:solidFill>
                      <a:prstDash val="solid"/>
                      <a:round/>
                      <a:headEnd type="none" w="med" len="med"/>
                      <a:tailEnd type="none" w="med" len="med"/>
                    </a:lnL>
                    <a:lnR w="7620" cap="flat" cmpd="sng" algn="ctr">
                      <a:solidFill>
                        <a:srgbClr val="C05B33"/>
                      </a:solidFill>
                      <a:prstDash val="solid"/>
                      <a:round/>
                      <a:headEnd type="none" w="med" len="med"/>
                      <a:tailEnd type="none" w="med" len="med"/>
                    </a:lnR>
                    <a:lnT w="12700" cap="flat" cmpd="sng" algn="ctr">
                      <a:solidFill>
                        <a:srgbClr val="105A33"/>
                      </a:solidFill>
                      <a:prstDash val="solid"/>
                      <a:round/>
                      <a:headEnd type="none" w="med" len="med"/>
                      <a:tailEnd type="none" w="med" len="med"/>
                    </a:lnT>
                    <a:lnB w="12700" cap="flat" cmpd="sng" algn="ctr">
                      <a:solidFill>
                        <a:srgbClr val="505C33"/>
                      </a:solidFill>
                      <a:prstDash val="solid"/>
                      <a:round/>
                      <a:headEnd type="none" w="med" len="med"/>
                      <a:tailEnd type="none" w="med" len="med"/>
                    </a:lnB>
                    <a:solidFill>
                      <a:schemeClr val="bg1"/>
                    </a:solidFill>
                  </a:tcPr>
                </a:tc>
                <a:tc>
                  <a:txBody>
                    <a:bodyPr/>
                    <a:lstStyle/>
                    <a:p>
                      <a:pPr fontAlgn="base"/>
                      <a:r>
                        <a:rPr lang="en-IN">
                          <a:solidFill>
                            <a:schemeClr val="tx1"/>
                          </a:solidFill>
                          <a:effectLst/>
                        </a:rPr>
                        <a:t>466.070</a:t>
                      </a:r>
                    </a:p>
                  </a:txBody>
                  <a:tcPr anchor="ctr">
                    <a:lnL w="7620" cap="flat" cmpd="sng" algn="ctr">
                      <a:solidFill>
                        <a:srgbClr val="C05B33"/>
                      </a:solidFill>
                      <a:prstDash val="solid"/>
                      <a:round/>
                      <a:headEnd type="none" w="med" len="med"/>
                      <a:tailEnd type="none" w="med" len="med"/>
                    </a:lnL>
                    <a:lnR w="7620" cap="flat" cmpd="sng" algn="ctr">
                      <a:solidFill>
                        <a:srgbClr val="105A33"/>
                      </a:solidFill>
                      <a:prstDash val="solid"/>
                      <a:round/>
                      <a:headEnd type="none" w="med" len="med"/>
                      <a:tailEnd type="none" w="med" len="med"/>
                    </a:lnR>
                    <a:lnT w="12700" cap="flat" cmpd="sng" algn="ctr">
                      <a:solidFill>
                        <a:srgbClr val="C05B33"/>
                      </a:solidFill>
                      <a:prstDash val="solid"/>
                      <a:round/>
                      <a:headEnd type="none" w="med" len="med"/>
                      <a:tailEnd type="none" w="med" len="med"/>
                    </a:lnT>
                    <a:lnB w="12700" cap="flat" cmpd="sng" algn="ctr">
                      <a:solidFill>
                        <a:srgbClr val="705A33"/>
                      </a:solidFill>
                      <a:prstDash val="solid"/>
                      <a:round/>
                      <a:headEnd type="none" w="med" len="med"/>
                      <a:tailEnd type="none" w="med" len="med"/>
                    </a:lnB>
                    <a:solidFill>
                      <a:schemeClr val="bg1"/>
                    </a:solidFill>
                  </a:tcPr>
                </a:tc>
                <a:tc>
                  <a:txBody>
                    <a:bodyPr/>
                    <a:lstStyle/>
                    <a:p>
                      <a:pPr fontAlgn="base"/>
                      <a:r>
                        <a:rPr lang="en-IN">
                          <a:solidFill>
                            <a:schemeClr val="tx1"/>
                          </a:solidFill>
                          <a:effectLst/>
                        </a:rPr>
                        <a:t>21.588</a:t>
                      </a:r>
                    </a:p>
                  </a:txBody>
                  <a:tcPr anchor="ctr">
                    <a:lnL w="7620" cap="flat" cmpd="sng" algn="ctr">
                      <a:solidFill>
                        <a:srgbClr val="105A33"/>
                      </a:solidFill>
                      <a:prstDash val="solid"/>
                      <a:round/>
                      <a:headEnd type="none" w="med" len="med"/>
                      <a:tailEnd type="none" w="med" len="med"/>
                    </a:lnL>
                    <a:lnR w="7620" cap="flat" cmpd="sng" algn="ctr">
                      <a:solidFill>
                        <a:srgbClr val="205C33"/>
                      </a:solidFill>
                      <a:prstDash val="solid"/>
                      <a:round/>
                      <a:headEnd type="none" w="med" len="med"/>
                      <a:tailEnd type="none" w="med" len="med"/>
                    </a:lnR>
                    <a:lnT w="12700" cap="flat" cmpd="sng" algn="ctr">
                      <a:solidFill>
                        <a:srgbClr val="105A33"/>
                      </a:solidFill>
                      <a:prstDash val="solid"/>
                      <a:round/>
                      <a:headEnd type="none" w="med" len="med"/>
                      <a:tailEnd type="none" w="med" len="med"/>
                    </a:lnT>
                    <a:lnB w="12700" cap="flat" cmpd="sng" algn="ctr">
                      <a:solidFill>
                        <a:srgbClr val="505C33"/>
                      </a:solidFill>
                      <a:prstDash val="solid"/>
                      <a:round/>
                      <a:headEnd type="none" w="med" len="med"/>
                      <a:tailEnd type="none" w="med" len="med"/>
                    </a:lnB>
                    <a:solidFill>
                      <a:schemeClr val="bg1"/>
                    </a:solidFill>
                  </a:tcPr>
                </a:tc>
                <a:tc>
                  <a:txBody>
                    <a:bodyPr/>
                    <a:lstStyle/>
                    <a:p>
                      <a:pPr fontAlgn="base"/>
                      <a:r>
                        <a:rPr lang="en-IN" dirty="0">
                          <a:solidFill>
                            <a:schemeClr val="tx1"/>
                          </a:solidFill>
                          <a:effectLst/>
                        </a:rPr>
                        <a:t>0.762</a:t>
                      </a:r>
                    </a:p>
                  </a:txBody>
                  <a:tcPr anchor="ctr">
                    <a:lnL w="7620" cap="flat" cmpd="sng" algn="ctr">
                      <a:solidFill>
                        <a:srgbClr val="205C33"/>
                      </a:solidFill>
                      <a:prstDash val="solid"/>
                      <a:round/>
                      <a:headEnd type="none" w="med" len="med"/>
                      <a:tailEnd type="none" w="med" len="med"/>
                    </a:lnL>
                    <a:lnR w="7620" cap="flat" cmpd="sng" algn="ctr">
                      <a:solidFill>
                        <a:srgbClr val="205C33"/>
                      </a:solidFill>
                      <a:prstDash val="solid"/>
                      <a:round/>
                      <a:headEnd type="none" w="med" len="med"/>
                      <a:tailEnd type="none" w="med" len="med"/>
                    </a:lnR>
                    <a:lnT w="12700" cap="flat" cmpd="sng" algn="ctr">
                      <a:solidFill>
                        <a:srgbClr val="205C33"/>
                      </a:solidFill>
                      <a:prstDash val="solid"/>
                      <a:round/>
                      <a:headEnd type="none" w="med" len="med"/>
                      <a:tailEnd type="none" w="med" len="med"/>
                    </a:lnT>
                    <a:lnB w="12700" cap="flat" cmpd="sng" algn="ctr">
                      <a:solidFill>
                        <a:srgbClr val="F05B33"/>
                      </a:solidFill>
                      <a:prstDash val="solid"/>
                      <a:round/>
                      <a:headEnd type="none" w="med" len="med"/>
                      <a:tailEnd type="none" w="med" len="med"/>
                    </a:lnB>
                    <a:solidFill>
                      <a:schemeClr val="bg1"/>
                    </a:solidFill>
                  </a:tcPr>
                </a:tc>
                <a:extLst>
                  <a:ext uri="{0D108BD9-81ED-4DB2-BD59-A6C34878D82A}">
                    <a16:rowId xmlns:a16="http://schemas.microsoft.com/office/drawing/2014/main" val="175737416"/>
                  </a:ext>
                </a:extLst>
              </a:tr>
              <a:tr h="881914">
                <a:tc>
                  <a:txBody>
                    <a:bodyPr/>
                    <a:lstStyle/>
                    <a:p>
                      <a:pPr fontAlgn="base"/>
                      <a:r>
                        <a:rPr lang="en-IN">
                          <a:solidFill>
                            <a:schemeClr val="tx1"/>
                          </a:solidFill>
                          <a:effectLst/>
                        </a:rPr>
                        <a:t>Decision Tree Regressor</a:t>
                      </a:r>
                    </a:p>
                  </a:txBody>
                  <a:tcPr anchor="ctr">
                    <a:lnL w="7620" cap="flat" cmpd="sng" algn="ctr">
                      <a:solidFill>
                        <a:srgbClr val="705A33"/>
                      </a:solidFill>
                      <a:prstDash val="solid"/>
                      <a:round/>
                      <a:headEnd type="none" w="med" len="med"/>
                      <a:tailEnd type="none" w="med" len="med"/>
                    </a:lnL>
                    <a:lnR w="7620" cap="flat" cmpd="sng" algn="ctr">
                      <a:solidFill>
                        <a:srgbClr val="505C33"/>
                      </a:solidFill>
                      <a:prstDash val="solid"/>
                      <a:round/>
                      <a:headEnd type="none" w="med" len="med"/>
                      <a:tailEnd type="none" w="med" len="med"/>
                    </a:lnR>
                    <a:lnT w="12700" cap="flat" cmpd="sng" algn="ctr">
                      <a:solidFill>
                        <a:srgbClr val="705A33"/>
                      </a:solidFill>
                      <a:prstDash val="solid"/>
                      <a:round/>
                      <a:headEnd type="none" w="med" len="med"/>
                      <a:tailEnd type="none" w="med" len="med"/>
                    </a:lnT>
                    <a:lnB w="12700" cap="flat" cmpd="sng" algn="ctr">
                      <a:solidFill>
                        <a:srgbClr val="A05D33"/>
                      </a:solidFill>
                      <a:prstDash val="solid"/>
                      <a:round/>
                      <a:headEnd type="none" w="med" len="med"/>
                      <a:tailEnd type="none" w="med" len="med"/>
                    </a:lnB>
                    <a:solidFill>
                      <a:schemeClr val="bg1"/>
                    </a:solidFill>
                  </a:tcPr>
                </a:tc>
                <a:tc>
                  <a:txBody>
                    <a:bodyPr/>
                    <a:lstStyle/>
                    <a:p>
                      <a:pPr fontAlgn="base"/>
                      <a:r>
                        <a:rPr lang="en-IN" dirty="0">
                          <a:solidFill>
                            <a:schemeClr val="tx1"/>
                          </a:solidFill>
                          <a:effectLst/>
                        </a:rPr>
                        <a:t>11.089</a:t>
                      </a:r>
                    </a:p>
                  </a:txBody>
                  <a:tcPr anchor="ctr">
                    <a:lnL w="7620" cap="flat" cmpd="sng" algn="ctr">
                      <a:solidFill>
                        <a:srgbClr val="505C33"/>
                      </a:solidFill>
                      <a:prstDash val="solid"/>
                      <a:round/>
                      <a:headEnd type="none" w="med" len="med"/>
                      <a:tailEnd type="none" w="med" len="med"/>
                    </a:lnL>
                    <a:lnR w="7620" cap="flat" cmpd="sng" algn="ctr">
                      <a:solidFill>
                        <a:srgbClr val="705A33"/>
                      </a:solidFill>
                      <a:prstDash val="solid"/>
                      <a:round/>
                      <a:headEnd type="none" w="med" len="med"/>
                      <a:tailEnd type="none" w="med" len="med"/>
                    </a:lnR>
                    <a:lnT w="12700" cap="flat" cmpd="sng" algn="ctr">
                      <a:solidFill>
                        <a:srgbClr val="505C33"/>
                      </a:solidFill>
                      <a:prstDash val="solid"/>
                      <a:round/>
                      <a:headEnd type="none" w="med" len="med"/>
                      <a:tailEnd type="none" w="med" len="med"/>
                    </a:lnT>
                    <a:lnB w="12700" cap="flat" cmpd="sng" algn="ctr">
                      <a:solidFill>
                        <a:srgbClr val="D05A33"/>
                      </a:solidFill>
                      <a:prstDash val="solid"/>
                      <a:round/>
                      <a:headEnd type="none" w="med" len="med"/>
                      <a:tailEnd type="none" w="med" len="med"/>
                    </a:lnB>
                    <a:solidFill>
                      <a:schemeClr val="bg1"/>
                    </a:solidFill>
                  </a:tcPr>
                </a:tc>
                <a:tc>
                  <a:txBody>
                    <a:bodyPr/>
                    <a:lstStyle/>
                    <a:p>
                      <a:pPr fontAlgn="base"/>
                      <a:r>
                        <a:rPr lang="en-IN">
                          <a:solidFill>
                            <a:schemeClr val="tx1"/>
                          </a:solidFill>
                          <a:effectLst/>
                        </a:rPr>
                        <a:t>985.230</a:t>
                      </a:r>
                    </a:p>
                  </a:txBody>
                  <a:tcPr anchor="ctr">
                    <a:lnL w="7620" cap="flat" cmpd="sng" algn="ctr">
                      <a:solidFill>
                        <a:srgbClr val="705A33"/>
                      </a:solidFill>
                      <a:prstDash val="solid"/>
                      <a:round/>
                      <a:headEnd type="none" w="med" len="med"/>
                      <a:tailEnd type="none" w="med" len="med"/>
                    </a:lnL>
                    <a:lnR w="7620" cap="flat" cmpd="sng" algn="ctr">
                      <a:solidFill>
                        <a:srgbClr val="505C33"/>
                      </a:solidFill>
                      <a:prstDash val="solid"/>
                      <a:round/>
                      <a:headEnd type="none" w="med" len="med"/>
                      <a:tailEnd type="none" w="med" len="med"/>
                    </a:lnR>
                    <a:lnT w="12700" cap="flat" cmpd="sng" algn="ctr">
                      <a:solidFill>
                        <a:srgbClr val="705A33"/>
                      </a:solidFill>
                      <a:prstDash val="solid"/>
                      <a:round/>
                      <a:headEnd type="none" w="med" len="med"/>
                      <a:tailEnd type="none" w="med" len="med"/>
                    </a:lnT>
                    <a:lnB w="12700" cap="flat" cmpd="sng" algn="ctr">
                      <a:solidFill>
                        <a:srgbClr val="D05A33"/>
                      </a:solidFill>
                      <a:prstDash val="solid"/>
                      <a:round/>
                      <a:headEnd type="none" w="med" len="med"/>
                      <a:tailEnd type="none" w="med" len="med"/>
                    </a:lnB>
                    <a:solidFill>
                      <a:schemeClr val="bg1"/>
                    </a:solidFill>
                  </a:tcPr>
                </a:tc>
                <a:tc>
                  <a:txBody>
                    <a:bodyPr/>
                    <a:lstStyle/>
                    <a:p>
                      <a:pPr fontAlgn="base"/>
                      <a:r>
                        <a:rPr lang="en-IN">
                          <a:solidFill>
                            <a:schemeClr val="tx1"/>
                          </a:solidFill>
                          <a:effectLst/>
                        </a:rPr>
                        <a:t>31.388</a:t>
                      </a:r>
                    </a:p>
                  </a:txBody>
                  <a:tcPr anchor="ctr">
                    <a:lnL w="7620" cap="flat" cmpd="sng" algn="ctr">
                      <a:solidFill>
                        <a:srgbClr val="505C33"/>
                      </a:solidFill>
                      <a:prstDash val="solid"/>
                      <a:round/>
                      <a:headEnd type="none" w="med" len="med"/>
                      <a:tailEnd type="none" w="med" len="med"/>
                    </a:lnL>
                    <a:lnR w="7620" cap="flat" cmpd="sng" algn="ctr">
                      <a:solidFill>
                        <a:srgbClr val="F05B33"/>
                      </a:solidFill>
                      <a:prstDash val="solid"/>
                      <a:round/>
                      <a:headEnd type="none" w="med" len="med"/>
                      <a:tailEnd type="none" w="med" len="med"/>
                    </a:lnR>
                    <a:lnT w="12700" cap="flat" cmpd="sng" algn="ctr">
                      <a:solidFill>
                        <a:srgbClr val="505C33"/>
                      </a:solidFill>
                      <a:prstDash val="solid"/>
                      <a:round/>
                      <a:headEnd type="none" w="med" len="med"/>
                      <a:tailEnd type="none" w="med" len="med"/>
                    </a:lnT>
                    <a:lnB w="12700" cap="flat" cmpd="sng" algn="ctr">
                      <a:solidFill>
                        <a:srgbClr val="505F33"/>
                      </a:solidFill>
                      <a:prstDash val="solid"/>
                      <a:round/>
                      <a:headEnd type="none" w="med" len="med"/>
                      <a:tailEnd type="none" w="med" len="med"/>
                    </a:lnB>
                    <a:solidFill>
                      <a:schemeClr val="bg1"/>
                    </a:solidFill>
                  </a:tcPr>
                </a:tc>
                <a:tc>
                  <a:txBody>
                    <a:bodyPr/>
                    <a:lstStyle/>
                    <a:p>
                      <a:pPr fontAlgn="base"/>
                      <a:r>
                        <a:rPr lang="en-IN">
                          <a:solidFill>
                            <a:schemeClr val="tx1"/>
                          </a:solidFill>
                          <a:effectLst/>
                        </a:rPr>
                        <a:t>0.498</a:t>
                      </a:r>
                    </a:p>
                  </a:txBody>
                  <a:tcPr anchor="ctr">
                    <a:lnL w="7620" cap="flat" cmpd="sng" algn="ctr">
                      <a:solidFill>
                        <a:srgbClr val="F05B33"/>
                      </a:solidFill>
                      <a:prstDash val="solid"/>
                      <a:round/>
                      <a:headEnd type="none" w="med" len="med"/>
                      <a:tailEnd type="none" w="med" len="med"/>
                    </a:lnL>
                    <a:lnR w="7620" cap="flat" cmpd="sng" algn="ctr">
                      <a:solidFill>
                        <a:srgbClr val="F05B33"/>
                      </a:solidFill>
                      <a:prstDash val="solid"/>
                      <a:round/>
                      <a:headEnd type="none" w="med" len="med"/>
                      <a:tailEnd type="none" w="med" len="med"/>
                    </a:lnR>
                    <a:lnT w="12700" cap="flat" cmpd="sng" algn="ctr">
                      <a:solidFill>
                        <a:srgbClr val="F05B33"/>
                      </a:solidFill>
                      <a:prstDash val="solid"/>
                      <a:round/>
                      <a:headEnd type="none" w="med" len="med"/>
                      <a:tailEnd type="none" w="med" len="med"/>
                    </a:lnT>
                    <a:lnB w="12700" cap="flat" cmpd="sng" algn="ctr">
                      <a:solidFill>
                        <a:srgbClr val="10E532"/>
                      </a:solidFill>
                      <a:prstDash val="solid"/>
                      <a:round/>
                      <a:headEnd type="none" w="med" len="med"/>
                      <a:tailEnd type="none" w="med" len="med"/>
                    </a:lnB>
                    <a:solidFill>
                      <a:schemeClr val="bg1"/>
                    </a:solidFill>
                  </a:tcPr>
                </a:tc>
                <a:extLst>
                  <a:ext uri="{0D108BD9-81ED-4DB2-BD59-A6C34878D82A}">
                    <a16:rowId xmlns:a16="http://schemas.microsoft.com/office/drawing/2014/main" val="3732589527"/>
                  </a:ext>
                </a:extLst>
              </a:tr>
              <a:tr h="881914">
                <a:tc>
                  <a:txBody>
                    <a:bodyPr/>
                    <a:lstStyle/>
                    <a:p>
                      <a:pPr fontAlgn="base"/>
                      <a:r>
                        <a:rPr lang="en-IN">
                          <a:solidFill>
                            <a:schemeClr val="tx1"/>
                          </a:solidFill>
                          <a:effectLst/>
                        </a:rPr>
                        <a:t>RandomForest Regressor</a:t>
                      </a:r>
                    </a:p>
                  </a:txBody>
                  <a:tcPr anchor="ctr">
                    <a:lnL w="7620" cap="flat" cmpd="sng" algn="ctr">
                      <a:solidFill>
                        <a:srgbClr val="A05D33"/>
                      </a:solidFill>
                      <a:prstDash val="solid"/>
                      <a:round/>
                      <a:headEnd type="none" w="med" len="med"/>
                      <a:tailEnd type="none" w="med" len="med"/>
                    </a:lnL>
                    <a:lnR w="7620" cap="flat" cmpd="sng" algn="ctr">
                      <a:solidFill>
                        <a:srgbClr val="D05A33"/>
                      </a:solidFill>
                      <a:prstDash val="solid"/>
                      <a:round/>
                      <a:headEnd type="none" w="med" len="med"/>
                      <a:tailEnd type="none" w="med" len="med"/>
                    </a:lnR>
                    <a:lnT w="12700" cap="flat" cmpd="sng" algn="ctr">
                      <a:solidFill>
                        <a:srgbClr val="A05D33"/>
                      </a:solidFill>
                      <a:prstDash val="solid"/>
                      <a:round/>
                      <a:headEnd type="none" w="med" len="med"/>
                      <a:tailEnd type="none" w="med" len="med"/>
                    </a:lnT>
                    <a:lnB w="12700" cap="flat" cmpd="sng" algn="ctr">
                      <a:solidFill>
                        <a:srgbClr val="10E532"/>
                      </a:solidFill>
                      <a:prstDash val="solid"/>
                      <a:round/>
                      <a:headEnd type="none" w="med" len="med"/>
                      <a:tailEnd type="none" w="med" len="med"/>
                    </a:lnB>
                    <a:solidFill>
                      <a:schemeClr val="bg1"/>
                    </a:solidFill>
                  </a:tcPr>
                </a:tc>
                <a:tc>
                  <a:txBody>
                    <a:bodyPr/>
                    <a:lstStyle/>
                    <a:p>
                      <a:pPr fontAlgn="base"/>
                      <a:r>
                        <a:rPr lang="en-IN">
                          <a:solidFill>
                            <a:schemeClr val="tx1"/>
                          </a:solidFill>
                          <a:effectLst/>
                        </a:rPr>
                        <a:t>9.220</a:t>
                      </a:r>
                    </a:p>
                  </a:txBody>
                  <a:tcPr anchor="ctr">
                    <a:lnL w="7620" cap="flat" cmpd="sng" algn="ctr">
                      <a:solidFill>
                        <a:srgbClr val="D05A33"/>
                      </a:solidFill>
                      <a:prstDash val="solid"/>
                      <a:round/>
                      <a:headEnd type="none" w="med" len="med"/>
                      <a:tailEnd type="none" w="med" len="med"/>
                    </a:lnL>
                    <a:lnR w="7620" cap="flat" cmpd="sng" algn="ctr">
                      <a:solidFill>
                        <a:srgbClr val="D05A33"/>
                      </a:solidFill>
                      <a:prstDash val="solid"/>
                      <a:round/>
                      <a:headEnd type="none" w="med" len="med"/>
                      <a:tailEnd type="none" w="med" len="med"/>
                    </a:lnR>
                    <a:lnT w="12700" cap="flat" cmpd="sng" algn="ctr">
                      <a:solidFill>
                        <a:srgbClr val="D05A33"/>
                      </a:solidFill>
                      <a:prstDash val="solid"/>
                      <a:round/>
                      <a:headEnd type="none" w="med" len="med"/>
                      <a:tailEnd type="none" w="med" len="med"/>
                    </a:lnT>
                    <a:lnB w="12700" cap="flat" cmpd="sng" algn="ctr">
                      <a:solidFill>
                        <a:srgbClr val="50E132"/>
                      </a:solidFill>
                      <a:prstDash val="solid"/>
                      <a:round/>
                      <a:headEnd type="none" w="med" len="med"/>
                      <a:tailEnd type="none" w="med" len="med"/>
                    </a:lnB>
                    <a:solidFill>
                      <a:schemeClr val="bg1"/>
                    </a:solidFill>
                  </a:tcPr>
                </a:tc>
                <a:tc>
                  <a:txBody>
                    <a:bodyPr/>
                    <a:lstStyle/>
                    <a:p>
                      <a:pPr fontAlgn="base"/>
                      <a:r>
                        <a:rPr lang="en-IN">
                          <a:solidFill>
                            <a:schemeClr val="tx1"/>
                          </a:solidFill>
                          <a:effectLst/>
                        </a:rPr>
                        <a:t>571.967</a:t>
                      </a:r>
                    </a:p>
                  </a:txBody>
                  <a:tcPr anchor="ctr">
                    <a:lnL w="7620" cap="flat" cmpd="sng" algn="ctr">
                      <a:solidFill>
                        <a:srgbClr val="D05A33"/>
                      </a:solidFill>
                      <a:prstDash val="solid"/>
                      <a:round/>
                      <a:headEnd type="none" w="med" len="med"/>
                      <a:tailEnd type="none" w="med" len="med"/>
                    </a:lnL>
                    <a:lnR w="7620" cap="flat" cmpd="sng" algn="ctr">
                      <a:solidFill>
                        <a:srgbClr val="505F33"/>
                      </a:solidFill>
                      <a:prstDash val="solid"/>
                      <a:round/>
                      <a:headEnd type="none" w="med" len="med"/>
                      <a:tailEnd type="none" w="med" len="med"/>
                    </a:lnR>
                    <a:lnT w="12700" cap="flat" cmpd="sng" algn="ctr">
                      <a:solidFill>
                        <a:srgbClr val="D05A33"/>
                      </a:solidFill>
                      <a:prstDash val="solid"/>
                      <a:round/>
                      <a:headEnd type="none" w="med" len="med"/>
                      <a:tailEnd type="none" w="med" len="med"/>
                    </a:lnT>
                    <a:lnB w="12700" cap="flat" cmpd="sng" algn="ctr">
                      <a:solidFill>
                        <a:srgbClr val="20E132"/>
                      </a:solidFill>
                      <a:prstDash val="solid"/>
                      <a:round/>
                      <a:headEnd type="none" w="med" len="med"/>
                      <a:tailEnd type="none" w="med" len="med"/>
                    </a:lnB>
                    <a:solidFill>
                      <a:schemeClr val="bg1"/>
                    </a:solidFill>
                  </a:tcPr>
                </a:tc>
                <a:tc>
                  <a:txBody>
                    <a:bodyPr/>
                    <a:lstStyle/>
                    <a:p>
                      <a:pPr fontAlgn="base"/>
                      <a:r>
                        <a:rPr lang="en-IN">
                          <a:solidFill>
                            <a:schemeClr val="tx1"/>
                          </a:solidFill>
                          <a:effectLst/>
                        </a:rPr>
                        <a:t>23.916</a:t>
                      </a:r>
                    </a:p>
                  </a:txBody>
                  <a:tcPr anchor="ctr">
                    <a:lnL w="7620" cap="flat" cmpd="sng" algn="ctr">
                      <a:solidFill>
                        <a:srgbClr val="505F33"/>
                      </a:solidFill>
                      <a:prstDash val="solid"/>
                      <a:round/>
                      <a:headEnd type="none" w="med" len="med"/>
                      <a:tailEnd type="none" w="med" len="med"/>
                    </a:lnL>
                    <a:lnR w="7620" cap="flat" cmpd="sng" algn="ctr">
                      <a:solidFill>
                        <a:srgbClr val="10E532"/>
                      </a:solidFill>
                      <a:prstDash val="solid"/>
                      <a:round/>
                      <a:headEnd type="none" w="med" len="med"/>
                      <a:tailEnd type="none" w="med" len="med"/>
                    </a:lnR>
                    <a:lnT w="12700" cap="flat" cmpd="sng" algn="ctr">
                      <a:solidFill>
                        <a:srgbClr val="505F33"/>
                      </a:solidFill>
                      <a:prstDash val="solid"/>
                      <a:round/>
                      <a:headEnd type="none" w="med" len="med"/>
                      <a:tailEnd type="none" w="med" len="med"/>
                    </a:lnT>
                    <a:lnB w="12700" cap="flat" cmpd="sng" algn="ctr">
                      <a:solidFill>
                        <a:srgbClr val="70E232"/>
                      </a:solidFill>
                      <a:prstDash val="solid"/>
                      <a:round/>
                      <a:headEnd type="none" w="med" len="med"/>
                      <a:tailEnd type="none" w="med" len="med"/>
                    </a:lnB>
                    <a:solidFill>
                      <a:schemeClr val="bg1"/>
                    </a:solidFill>
                  </a:tcPr>
                </a:tc>
                <a:tc>
                  <a:txBody>
                    <a:bodyPr/>
                    <a:lstStyle/>
                    <a:p>
                      <a:pPr fontAlgn="base"/>
                      <a:r>
                        <a:rPr lang="en-IN">
                          <a:solidFill>
                            <a:schemeClr val="tx1"/>
                          </a:solidFill>
                          <a:effectLst/>
                        </a:rPr>
                        <a:t>0.709</a:t>
                      </a:r>
                    </a:p>
                  </a:txBody>
                  <a:tcPr anchor="ctr">
                    <a:lnL w="7620" cap="flat" cmpd="sng" algn="ctr">
                      <a:solidFill>
                        <a:srgbClr val="10E532"/>
                      </a:solidFill>
                      <a:prstDash val="solid"/>
                      <a:round/>
                      <a:headEnd type="none" w="med" len="med"/>
                      <a:tailEnd type="none" w="med" len="med"/>
                    </a:lnL>
                    <a:lnR w="7620" cap="flat" cmpd="sng" algn="ctr">
                      <a:solidFill>
                        <a:srgbClr val="10E532"/>
                      </a:solidFill>
                      <a:prstDash val="solid"/>
                      <a:round/>
                      <a:headEnd type="none" w="med" len="med"/>
                      <a:tailEnd type="none" w="med" len="med"/>
                    </a:lnR>
                    <a:lnT w="12700" cap="flat" cmpd="sng" algn="ctr">
                      <a:solidFill>
                        <a:srgbClr val="10E532"/>
                      </a:solidFill>
                      <a:prstDash val="solid"/>
                      <a:round/>
                      <a:headEnd type="none" w="med" len="med"/>
                      <a:tailEnd type="none" w="med" len="med"/>
                    </a:lnT>
                    <a:lnB w="12700" cap="flat" cmpd="sng" algn="ctr">
                      <a:solidFill>
                        <a:srgbClr val="F0E332"/>
                      </a:solidFill>
                      <a:prstDash val="solid"/>
                      <a:round/>
                      <a:headEnd type="none" w="med" len="med"/>
                      <a:tailEnd type="none" w="med" len="med"/>
                    </a:lnB>
                    <a:solidFill>
                      <a:schemeClr val="bg1"/>
                    </a:solidFill>
                  </a:tcPr>
                </a:tc>
                <a:extLst>
                  <a:ext uri="{0D108BD9-81ED-4DB2-BD59-A6C34878D82A}">
                    <a16:rowId xmlns:a16="http://schemas.microsoft.com/office/drawing/2014/main" val="3755019501"/>
                  </a:ext>
                </a:extLst>
              </a:tr>
              <a:tr h="367465">
                <a:tc>
                  <a:txBody>
                    <a:bodyPr/>
                    <a:lstStyle/>
                    <a:p>
                      <a:pPr fontAlgn="base"/>
                      <a:r>
                        <a:rPr lang="en-IN">
                          <a:solidFill>
                            <a:schemeClr val="tx1"/>
                          </a:solidFill>
                          <a:effectLst/>
                        </a:rPr>
                        <a:t>SVR</a:t>
                      </a:r>
                    </a:p>
                  </a:txBody>
                  <a:tcPr anchor="ctr">
                    <a:lnL w="7620" cap="flat" cmpd="sng" algn="ctr">
                      <a:solidFill>
                        <a:srgbClr val="10E532"/>
                      </a:solidFill>
                      <a:prstDash val="solid"/>
                      <a:round/>
                      <a:headEnd type="none" w="med" len="med"/>
                      <a:tailEnd type="none" w="med" len="med"/>
                    </a:lnL>
                    <a:lnR w="7620" cap="flat" cmpd="sng" algn="ctr">
                      <a:solidFill>
                        <a:srgbClr val="50E132"/>
                      </a:solidFill>
                      <a:prstDash val="solid"/>
                      <a:round/>
                      <a:headEnd type="none" w="med" len="med"/>
                      <a:tailEnd type="none" w="med" len="med"/>
                    </a:lnR>
                    <a:lnT w="12700" cap="flat" cmpd="sng" algn="ctr">
                      <a:solidFill>
                        <a:srgbClr val="10E532"/>
                      </a:solidFill>
                      <a:prstDash val="solid"/>
                      <a:round/>
                      <a:headEnd type="none" w="med" len="med"/>
                      <a:tailEnd type="none" w="med" len="med"/>
                    </a:lnT>
                    <a:lnB w="7620" cap="flat" cmpd="sng" algn="ctr">
                      <a:solidFill>
                        <a:srgbClr val="10E532"/>
                      </a:solidFill>
                      <a:prstDash val="solid"/>
                      <a:round/>
                      <a:headEnd type="none" w="med" len="med"/>
                      <a:tailEnd type="none" w="med" len="med"/>
                    </a:lnB>
                    <a:solidFill>
                      <a:schemeClr val="bg1"/>
                    </a:solidFill>
                  </a:tcPr>
                </a:tc>
                <a:tc>
                  <a:txBody>
                    <a:bodyPr/>
                    <a:lstStyle/>
                    <a:p>
                      <a:pPr fontAlgn="base"/>
                      <a:r>
                        <a:rPr lang="en-IN">
                          <a:solidFill>
                            <a:schemeClr val="tx1"/>
                          </a:solidFill>
                          <a:effectLst/>
                        </a:rPr>
                        <a:t>9.706</a:t>
                      </a:r>
                    </a:p>
                  </a:txBody>
                  <a:tcPr anchor="ctr">
                    <a:lnL w="7620" cap="flat" cmpd="sng" algn="ctr">
                      <a:solidFill>
                        <a:srgbClr val="50E132"/>
                      </a:solidFill>
                      <a:prstDash val="solid"/>
                      <a:round/>
                      <a:headEnd type="none" w="med" len="med"/>
                      <a:tailEnd type="none" w="med" len="med"/>
                    </a:lnL>
                    <a:lnR w="7620" cap="flat" cmpd="sng" algn="ctr">
                      <a:solidFill>
                        <a:srgbClr val="20E132"/>
                      </a:solidFill>
                      <a:prstDash val="solid"/>
                      <a:round/>
                      <a:headEnd type="none" w="med" len="med"/>
                      <a:tailEnd type="none" w="med" len="med"/>
                    </a:lnR>
                    <a:lnT w="12700" cap="flat" cmpd="sng" algn="ctr">
                      <a:solidFill>
                        <a:srgbClr val="50E132"/>
                      </a:solidFill>
                      <a:prstDash val="solid"/>
                      <a:round/>
                      <a:headEnd type="none" w="med" len="med"/>
                      <a:tailEnd type="none" w="med" len="med"/>
                    </a:lnT>
                    <a:lnB w="7620" cap="flat" cmpd="sng" algn="ctr">
                      <a:solidFill>
                        <a:srgbClr val="50E132"/>
                      </a:solidFill>
                      <a:prstDash val="solid"/>
                      <a:round/>
                      <a:headEnd type="none" w="med" len="med"/>
                      <a:tailEnd type="none" w="med" len="med"/>
                    </a:lnB>
                    <a:solidFill>
                      <a:schemeClr val="bg1"/>
                    </a:solidFill>
                  </a:tcPr>
                </a:tc>
                <a:tc>
                  <a:txBody>
                    <a:bodyPr/>
                    <a:lstStyle/>
                    <a:p>
                      <a:pPr fontAlgn="base"/>
                      <a:r>
                        <a:rPr lang="en-IN">
                          <a:solidFill>
                            <a:schemeClr val="tx1"/>
                          </a:solidFill>
                          <a:effectLst/>
                        </a:rPr>
                        <a:t>855.848</a:t>
                      </a:r>
                    </a:p>
                  </a:txBody>
                  <a:tcPr anchor="ctr">
                    <a:lnL w="7620" cap="flat" cmpd="sng" algn="ctr">
                      <a:solidFill>
                        <a:srgbClr val="20E132"/>
                      </a:solidFill>
                      <a:prstDash val="solid"/>
                      <a:round/>
                      <a:headEnd type="none" w="med" len="med"/>
                      <a:tailEnd type="none" w="med" len="med"/>
                    </a:lnL>
                    <a:lnR w="7620" cap="flat" cmpd="sng" algn="ctr">
                      <a:solidFill>
                        <a:srgbClr val="70E232"/>
                      </a:solidFill>
                      <a:prstDash val="solid"/>
                      <a:round/>
                      <a:headEnd type="none" w="med" len="med"/>
                      <a:tailEnd type="none" w="med" len="med"/>
                    </a:lnR>
                    <a:lnT w="12700" cap="flat" cmpd="sng" algn="ctr">
                      <a:solidFill>
                        <a:srgbClr val="20E132"/>
                      </a:solidFill>
                      <a:prstDash val="solid"/>
                      <a:round/>
                      <a:headEnd type="none" w="med" len="med"/>
                      <a:tailEnd type="none" w="med" len="med"/>
                    </a:lnT>
                    <a:lnB w="7620" cap="flat" cmpd="sng" algn="ctr">
                      <a:solidFill>
                        <a:srgbClr val="20E132"/>
                      </a:solidFill>
                      <a:prstDash val="solid"/>
                      <a:round/>
                      <a:headEnd type="none" w="med" len="med"/>
                      <a:tailEnd type="none" w="med" len="med"/>
                    </a:lnB>
                    <a:solidFill>
                      <a:schemeClr val="bg1"/>
                    </a:solidFill>
                  </a:tcPr>
                </a:tc>
                <a:tc>
                  <a:txBody>
                    <a:bodyPr/>
                    <a:lstStyle/>
                    <a:p>
                      <a:pPr fontAlgn="base"/>
                      <a:r>
                        <a:rPr lang="en-IN">
                          <a:solidFill>
                            <a:schemeClr val="tx1"/>
                          </a:solidFill>
                          <a:effectLst/>
                        </a:rPr>
                        <a:t>29.255</a:t>
                      </a:r>
                    </a:p>
                  </a:txBody>
                  <a:tcPr anchor="ctr">
                    <a:lnL w="7620" cap="flat" cmpd="sng" algn="ctr">
                      <a:solidFill>
                        <a:srgbClr val="70E232"/>
                      </a:solidFill>
                      <a:prstDash val="solid"/>
                      <a:round/>
                      <a:headEnd type="none" w="med" len="med"/>
                      <a:tailEnd type="none" w="med" len="med"/>
                    </a:lnL>
                    <a:lnR w="7620" cap="flat" cmpd="sng" algn="ctr">
                      <a:solidFill>
                        <a:srgbClr val="F0E332"/>
                      </a:solidFill>
                      <a:prstDash val="solid"/>
                      <a:round/>
                      <a:headEnd type="none" w="med" len="med"/>
                      <a:tailEnd type="none" w="med" len="med"/>
                    </a:lnR>
                    <a:lnT w="12700" cap="flat" cmpd="sng" algn="ctr">
                      <a:solidFill>
                        <a:srgbClr val="70E232"/>
                      </a:solidFill>
                      <a:prstDash val="solid"/>
                      <a:round/>
                      <a:headEnd type="none" w="med" len="med"/>
                      <a:tailEnd type="none" w="med" len="med"/>
                    </a:lnT>
                    <a:lnB w="7620" cap="flat" cmpd="sng" algn="ctr">
                      <a:solidFill>
                        <a:srgbClr val="70E232"/>
                      </a:solidFill>
                      <a:prstDash val="solid"/>
                      <a:round/>
                      <a:headEnd type="none" w="med" len="med"/>
                      <a:tailEnd type="none" w="med" len="med"/>
                    </a:lnB>
                    <a:solidFill>
                      <a:schemeClr val="bg1"/>
                    </a:solidFill>
                  </a:tcPr>
                </a:tc>
                <a:tc>
                  <a:txBody>
                    <a:bodyPr/>
                    <a:lstStyle/>
                    <a:p>
                      <a:pPr fontAlgn="base"/>
                      <a:r>
                        <a:rPr lang="en-IN" dirty="0">
                          <a:solidFill>
                            <a:schemeClr val="tx1"/>
                          </a:solidFill>
                          <a:effectLst/>
                        </a:rPr>
                        <a:t>0.564</a:t>
                      </a:r>
                    </a:p>
                  </a:txBody>
                  <a:tcPr anchor="ctr">
                    <a:lnL w="7620" cap="flat" cmpd="sng" algn="ctr">
                      <a:solidFill>
                        <a:srgbClr val="F0E332"/>
                      </a:solidFill>
                      <a:prstDash val="solid"/>
                      <a:round/>
                      <a:headEnd type="none" w="med" len="med"/>
                      <a:tailEnd type="none" w="med" len="med"/>
                    </a:lnL>
                    <a:lnR w="7620" cap="flat" cmpd="sng" algn="ctr">
                      <a:solidFill>
                        <a:srgbClr val="F0E332"/>
                      </a:solidFill>
                      <a:prstDash val="solid"/>
                      <a:round/>
                      <a:headEnd type="none" w="med" len="med"/>
                      <a:tailEnd type="none" w="med" len="med"/>
                    </a:lnR>
                    <a:lnT w="12700" cap="flat" cmpd="sng" algn="ctr">
                      <a:solidFill>
                        <a:srgbClr val="F0E332"/>
                      </a:solidFill>
                      <a:prstDash val="solid"/>
                      <a:round/>
                      <a:headEnd type="none" w="med" len="med"/>
                      <a:tailEnd type="none" w="med" len="med"/>
                    </a:lnT>
                    <a:lnB w="7620" cap="flat" cmpd="sng" algn="ctr">
                      <a:solidFill>
                        <a:srgbClr val="F0E332"/>
                      </a:solidFill>
                      <a:prstDash val="solid"/>
                      <a:round/>
                      <a:headEnd type="none" w="med" len="med"/>
                      <a:tailEnd type="none" w="med" len="med"/>
                    </a:lnB>
                    <a:solidFill>
                      <a:schemeClr val="bg1"/>
                    </a:solidFill>
                  </a:tcPr>
                </a:tc>
                <a:extLst>
                  <a:ext uri="{0D108BD9-81ED-4DB2-BD59-A6C34878D82A}">
                    <a16:rowId xmlns:a16="http://schemas.microsoft.com/office/drawing/2014/main" val="244454831"/>
                  </a:ext>
                </a:extLst>
              </a:tr>
            </a:tbl>
          </a:graphicData>
        </a:graphic>
      </p:graphicFrame>
    </p:spTree>
    <p:extLst>
      <p:ext uri="{BB962C8B-B14F-4D97-AF65-F5344CB8AC3E}">
        <p14:creationId xmlns:p14="http://schemas.microsoft.com/office/powerpoint/2010/main" val="8524973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DF50926-FA00-4B54-AA59-D2D08C45E888}"/>
              </a:ext>
            </a:extLst>
          </p:cNvPr>
          <p:cNvSpPr>
            <a:spLocks noGrp="1"/>
          </p:cNvSpPr>
          <p:nvPr>
            <p:ph type="title"/>
          </p:nvPr>
        </p:nvSpPr>
        <p:spPr>
          <a:xfrm>
            <a:off x="712787" y="202866"/>
            <a:ext cx="7718425" cy="573088"/>
          </a:xfrm>
        </p:spPr>
        <p:txBody>
          <a:bodyPr vert="horz" lIns="91440" tIns="45720" rIns="91440" bIns="45720" rtlCol="0" anchor="ctr">
            <a:normAutofit/>
          </a:bodyPr>
          <a:lstStyle/>
          <a:p>
            <a:r>
              <a:rPr lang="en-US" sz="1800" dirty="0">
                <a:solidFill>
                  <a:srgbClr val="FFFFFF"/>
                </a:solidFill>
              </a:rPr>
              <a:t>Training Various ML models &amp; Comparing Model Accuracy Metrics</a:t>
            </a:r>
          </a:p>
        </p:txBody>
      </p:sp>
      <p:sp>
        <p:nvSpPr>
          <p:cNvPr id="4" name="Text Placeholder 3">
            <a:extLst>
              <a:ext uri="{FF2B5EF4-FFF2-40B4-BE49-F238E27FC236}">
                <a16:creationId xmlns:a16="http://schemas.microsoft.com/office/drawing/2014/main" id="{D0E339D2-10AB-4766-8C9F-0A83A57CAEFB}"/>
              </a:ext>
            </a:extLst>
          </p:cNvPr>
          <p:cNvSpPr txBox="1">
            <a:spLocks/>
          </p:cNvSpPr>
          <p:nvPr/>
        </p:nvSpPr>
        <p:spPr>
          <a:xfrm>
            <a:off x="554706" y="1112838"/>
            <a:ext cx="9496427" cy="1385266"/>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bg1"/>
              </a:buClr>
            </a:pPr>
            <a:endParaRPr lang="en-US" sz="2000" dirty="0">
              <a:solidFill>
                <a:schemeClr val="bg1"/>
              </a:solidFill>
            </a:endParaRPr>
          </a:p>
          <a:p>
            <a:pPr indent="-228600">
              <a:buFont typeface="Arial" panose="020B0604020202020204" pitchFamily="34" charset="0"/>
              <a:buChar char="•"/>
            </a:pPr>
            <a:endParaRPr lang="en-US" sz="2000" dirty="0"/>
          </a:p>
          <a:p>
            <a:pPr indent="-228600">
              <a:buFont typeface="Arial" panose="020B0604020202020204" pitchFamily="34" charset="0"/>
              <a:buChar char="•"/>
            </a:pPr>
            <a:endParaRPr lang="en-US" sz="2000" dirty="0"/>
          </a:p>
        </p:txBody>
      </p:sp>
      <p:sp>
        <p:nvSpPr>
          <p:cNvPr id="7" name="TextBox 6">
            <a:extLst>
              <a:ext uri="{FF2B5EF4-FFF2-40B4-BE49-F238E27FC236}">
                <a16:creationId xmlns:a16="http://schemas.microsoft.com/office/drawing/2014/main" id="{5DF486C4-41E6-25B0-A436-6287D909A004}"/>
              </a:ext>
            </a:extLst>
          </p:cNvPr>
          <p:cNvSpPr txBox="1"/>
          <p:nvPr/>
        </p:nvSpPr>
        <p:spPr>
          <a:xfrm>
            <a:off x="578142" y="763840"/>
            <a:ext cx="7987714" cy="3970318"/>
          </a:xfrm>
          <a:prstGeom prst="rect">
            <a:avLst/>
          </a:prstGeom>
          <a:noFill/>
        </p:spPr>
        <p:txBody>
          <a:bodyPr wrap="square">
            <a:spAutoFit/>
          </a:bodyPr>
          <a:lstStyle/>
          <a:p>
            <a:r>
              <a:rPr lang="en-US" sz="1200" b="1" u="sng" dirty="0">
                <a:solidFill>
                  <a:schemeClr val="bg1"/>
                </a:solidFill>
              </a:rPr>
              <a:t>Analysis</a:t>
            </a:r>
          </a:p>
          <a:p>
            <a:endParaRPr lang="en-US" sz="1200" b="1" u="sng" dirty="0">
              <a:solidFill>
                <a:schemeClr val="bg1"/>
              </a:solidFill>
            </a:endParaRPr>
          </a:p>
          <a:p>
            <a:pPr marL="171450" indent="-171450">
              <a:buFont typeface="Wingdings" panose="05000000000000000000" pitchFamily="2" charset="2"/>
              <a:buChar char="v"/>
            </a:pPr>
            <a:r>
              <a:rPr lang="en-US" sz="1200" dirty="0">
                <a:solidFill>
                  <a:schemeClr val="bg1"/>
                </a:solidFill>
              </a:rPr>
              <a:t>Decision Tree Regressor and SVR are clearly underperforming compared to the other models, with higher error rates and lower R-squared values.</a:t>
            </a:r>
          </a:p>
          <a:p>
            <a:pPr marL="171450" indent="-171450">
              <a:buFont typeface="Wingdings" panose="05000000000000000000" pitchFamily="2" charset="2"/>
              <a:buChar char="v"/>
            </a:pPr>
            <a:endParaRPr lang="en-US" sz="1200" dirty="0">
              <a:solidFill>
                <a:schemeClr val="bg1"/>
              </a:solidFill>
            </a:endParaRPr>
          </a:p>
          <a:p>
            <a:pPr marL="171450" indent="-171450">
              <a:buFont typeface="Wingdings" panose="05000000000000000000" pitchFamily="2" charset="2"/>
              <a:buChar char="v"/>
            </a:pPr>
            <a:r>
              <a:rPr lang="en-US" sz="1200" dirty="0">
                <a:solidFill>
                  <a:schemeClr val="bg1"/>
                </a:solidFill>
              </a:rPr>
              <a:t>Random Forest Regressor shows an improvement in error metrics and R-squared compared to Decision Tree but is not the best among the models listed.</a:t>
            </a:r>
          </a:p>
          <a:p>
            <a:pPr marL="171450" indent="-171450">
              <a:buFont typeface="Wingdings" panose="05000000000000000000" pitchFamily="2" charset="2"/>
              <a:buChar char="v"/>
            </a:pPr>
            <a:endParaRPr lang="en-US" sz="1200" dirty="0">
              <a:solidFill>
                <a:schemeClr val="bg1"/>
              </a:solidFill>
            </a:endParaRPr>
          </a:p>
          <a:p>
            <a:pPr marL="171450" indent="-171450">
              <a:buFont typeface="Wingdings" panose="05000000000000000000" pitchFamily="2" charset="2"/>
              <a:buChar char="v"/>
            </a:pPr>
            <a:r>
              <a:rPr lang="en-US" sz="1200" dirty="0">
                <a:solidFill>
                  <a:schemeClr val="bg1"/>
                </a:solidFill>
              </a:rPr>
              <a:t>Lasso has a lower MAE than Linear Regression but a slightly higher MSE, RMSE, and slightly lower R-squared.</a:t>
            </a:r>
          </a:p>
          <a:p>
            <a:pPr marL="171450" indent="-171450">
              <a:buFont typeface="Wingdings" panose="05000000000000000000" pitchFamily="2" charset="2"/>
              <a:buChar char="v"/>
            </a:pPr>
            <a:endParaRPr lang="en-US" sz="1200" dirty="0">
              <a:solidFill>
                <a:schemeClr val="bg1"/>
              </a:solidFill>
            </a:endParaRPr>
          </a:p>
          <a:p>
            <a:pPr marL="171450" indent="-171450">
              <a:buFont typeface="Wingdings" panose="05000000000000000000" pitchFamily="2" charset="2"/>
              <a:buChar char="v"/>
            </a:pPr>
            <a:r>
              <a:rPr lang="en-US" sz="1200" dirty="0">
                <a:solidFill>
                  <a:schemeClr val="bg1"/>
                </a:solidFill>
              </a:rPr>
              <a:t>Linear Regression presents a balance with relatively low error metrics and the highest R-squared among these models, indicating it explains a significant amount of variance in the dependent variable.</a:t>
            </a:r>
          </a:p>
          <a:p>
            <a:pPr marL="171450" indent="-171450">
              <a:buFont typeface="Wingdings" panose="05000000000000000000" pitchFamily="2" charset="2"/>
              <a:buChar char="v"/>
            </a:pPr>
            <a:endParaRPr lang="en-US" sz="1200" dirty="0">
              <a:solidFill>
                <a:schemeClr val="bg1"/>
              </a:solidFill>
            </a:endParaRPr>
          </a:p>
          <a:p>
            <a:endParaRPr lang="en-US" sz="1200" dirty="0">
              <a:solidFill>
                <a:schemeClr val="bg1"/>
              </a:solidFill>
            </a:endParaRPr>
          </a:p>
          <a:p>
            <a:r>
              <a:rPr lang="en-US" sz="1200" b="1" u="sng" dirty="0">
                <a:solidFill>
                  <a:schemeClr val="bg1"/>
                </a:solidFill>
              </a:rPr>
              <a:t>Conclusion</a:t>
            </a:r>
          </a:p>
          <a:p>
            <a:endParaRPr lang="en-US" sz="1200" b="1" dirty="0">
              <a:solidFill>
                <a:schemeClr val="bg1"/>
              </a:solidFill>
            </a:endParaRPr>
          </a:p>
          <a:p>
            <a:r>
              <a:rPr lang="en-US" sz="1200" dirty="0">
                <a:solidFill>
                  <a:schemeClr val="bg1"/>
                </a:solidFill>
              </a:rPr>
              <a:t>Based on the comparison, Linear Regression is arguably the best model among those listed here. It has the highest R-squared, indicating it captures the variance in the dataset well, and its error metrics are comparatively favorable, balancing the trade-offs between complexity and performance effectively. Lasso also performs similarly but with slightly less favorable metrics overall, making Linear Regression the preferable choice for both simplicity and predictive capability.</a:t>
            </a:r>
            <a:endParaRPr lang="en-IN" sz="1200" dirty="0">
              <a:solidFill>
                <a:schemeClr val="bg1"/>
              </a:solidFill>
            </a:endParaRPr>
          </a:p>
        </p:txBody>
      </p:sp>
    </p:spTree>
    <p:extLst>
      <p:ext uri="{BB962C8B-B14F-4D97-AF65-F5344CB8AC3E}">
        <p14:creationId xmlns:p14="http://schemas.microsoft.com/office/powerpoint/2010/main" val="3205814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07CE0-61A1-4FAF-B55B-17E188B63A55}"/>
              </a:ext>
            </a:extLst>
          </p:cNvPr>
          <p:cNvSpPr>
            <a:spLocks noGrp="1"/>
          </p:cNvSpPr>
          <p:nvPr>
            <p:ph type="title"/>
          </p:nvPr>
        </p:nvSpPr>
        <p:spPr/>
        <p:txBody>
          <a:bodyPr/>
          <a:lstStyle/>
          <a:p>
            <a:r>
              <a:rPr lang="en-US" sz="2000" dirty="0">
                <a:latin typeface="+mj-lt"/>
                <a:ea typeface="+mj-lt"/>
                <a:cs typeface="+mj-lt"/>
              </a:rPr>
              <a:t>Key Insights on Factors Influencing Job Applications</a:t>
            </a:r>
            <a:endParaRPr lang="en-US" sz="2000" dirty="0">
              <a:latin typeface="+mj-lt"/>
            </a:endParaRPr>
          </a:p>
        </p:txBody>
      </p:sp>
      <p:sp>
        <p:nvSpPr>
          <p:cNvPr id="3" name="Text Placeholder 2">
            <a:extLst>
              <a:ext uri="{FF2B5EF4-FFF2-40B4-BE49-F238E27FC236}">
                <a16:creationId xmlns:a16="http://schemas.microsoft.com/office/drawing/2014/main" id="{B21124F4-4718-4C97-A3F7-9C9A855E1C4E}"/>
              </a:ext>
            </a:extLst>
          </p:cNvPr>
          <p:cNvSpPr>
            <a:spLocks noGrp="1"/>
          </p:cNvSpPr>
          <p:nvPr>
            <p:ph type="body" idx="1"/>
          </p:nvPr>
        </p:nvSpPr>
        <p:spPr>
          <a:xfrm>
            <a:off x="824860" y="1289299"/>
            <a:ext cx="7811274" cy="3630947"/>
          </a:xfrm>
        </p:spPr>
        <p:txBody>
          <a:bodyPr/>
          <a:lstStyle/>
          <a:p>
            <a:pPr marL="152400" indent="0">
              <a:buNone/>
            </a:pPr>
            <a:r>
              <a:rPr lang="en-US" sz="1400" b="1" u="sng" dirty="0">
                <a:latin typeface="+mn-lt"/>
              </a:rPr>
              <a:t>Visibility &amp; Job Ad Views</a:t>
            </a:r>
          </a:p>
          <a:p>
            <a:pPr marL="152400" indent="0">
              <a:buNone/>
            </a:pPr>
            <a:endParaRPr lang="en-US" sz="1400" b="1" dirty="0">
              <a:latin typeface="+mn-lt"/>
            </a:endParaRPr>
          </a:p>
          <a:p>
            <a:pPr marL="152400" indent="0">
              <a:buNone/>
            </a:pPr>
            <a:r>
              <a:rPr lang="en-US" sz="1400" b="1" dirty="0">
                <a:latin typeface="+mn-lt"/>
              </a:rPr>
              <a:t>Impact: </a:t>
            </a:r>
            <a:r>
              <a:rPr lang="en-US" sz="1400" dirty="0">
                <a:latin typeface="+mn-lt"/>
              </a:rPr>
              <a:t>A 1% increase in views leads to a 0.92% rise in applications.</a:t>
            </a:r>
          </a:p>
          <a:p>
            <a:pPr marL="152400" indent="0">
              <a:buNone/>
            </a:pPr>
            <a:r>
              <a:rPr lang="en-US" sz="1400" b="1" dirty="0">
                <a:latin typeface="+mn-lt"/>
              </a:rPr>
              <a:t>Why It Matters: </a:t>
            </a:r>
            <a:r>
              <a:rPr lang="en-US" sz="1400" dirty="0">
                <a:latin typeface="+mn-lt"/>
              </a:rPr>
              <a:t>Enhanced visibility directly increases the number of potential applicants.</a:t>
            </a:r>
          </a:p>
          <a:p>
            <a:pPr marL="152400" indent="0">
              <a:buNone/>
            </a:pPr>
            <a:endParaRPr lang="en-US" sz="1400" dirty="0">
              <a:latin typeface="+mn-lt"/>
            </a:endParaRPr>
          </a:p>
          <a:p>
            <a:pPr marL="152400" indent="0">
              <a:buNone/>
            </a:pPr>
            <a:endParaRPr lang="en-US" sz="1400" dirty="0"/>
          </a:p>
          <a:p>
            <a:pPr marL="152400" indent="0">
              <a:buNone/>
            </a:pPr>
            <a:r>
              <a:rPr lang="en-US" sz="1400" b="1" u="sng" dirty="0">
                <a:latin typeface="+mn-lt"/>
              </a:rPr>
              <a:t>Application Process Efficiency</a:t>
            </a:r>
          </a:p>
          <a:p>
            <a:pPr marL="152400" indent="0">
              <a:buNone/>
            </a:pPr>
            <a:endParaRPr lang="en-US" sz="1400" b="1" u="sng" dirty="0">
              <a:latin typeface="+mn-lt"/>
            </a:endParaRPr>
          </a:p>
          <a:p>
            <a:pPr marL="152400" indent="0">
              <a:buNone/>
            </a:pPr>
            <a:r>
              <a:rPr lang="en-US" sz="1400" b="1" dirty="0">
                <a:latin typeface="+mn-lt"/>
              </a:rPr>
              <a:t>Offsite Apply: </a:t>
            </a:r>
            <a:r>
              <a:rPr lang="en-US" sz="1400" dirty="0">
                <a:latin typeface="+mn-lt"/>
              </a:rPr>
              <a:t>Decreases applications by 65% due to the inconvenience of external processes.</a:t>
            </a:r>
          </a:p>
          <a:p>
            <a:pPr marL="152400" indent="0">
              <a:buNone/>
            </a:pPr>
            <a:endParaRPr lang="en-US" sz="1400" dirty="0">
              <a:latin typeface="+mn-lt"/>
            </a:endParaRPr>
          </a:p>
          <a:p>
            <a:pPr marL="152400" indent="0">
              <a:buNone/>
            </a:pPr>
            <a:r>
              <a:rPr lang="en-US" sz="1400" b="1" dirty="0">
                <a:latin typeface="+mn-lt"/>
              </a:rPr>
              <a:t>Simple Onsite Apply: </a:t>
            </a:r>
            <a:r>
              <a:rPr lang="en-US" sz="1400" dirty="0">
                <a:latin typeface="+mn-lt"/>
              </a:rPr>
              <a:t>Reduces applications by 16.29%, highlighting the need for streamlined processes.</a:t>
            </a:r>
          </a:p>
          <a:p>
            <a:pPr marL="152400" indent="0">
              <a:buNone/>
            </a:pPr>
            <a:endParaRPr lang="en-US" sz="1400" dirty="0">
              <a:latin typeface="+mn-lt"/>
            </a:endParaRPr>
          </a:p>
          <a:p>
            <a:pPr marL="152400" indent="0">
              <a:buNone/>
            </a:pPr>
            <a:r>
              <a:rPr lang="en-US" sz="1400" b="1" dirty="0">
                <a:latin typeface="+mn-lt"/>
              </a:rPr>
              <a:t>Complex Onsite Apply: </a:t>
            </a:r>
            <a:r>
              <a:rPr lang="en-US" sz="1400" dirty="0">
                <a:latin typeface="+mn-lt"/>
              </a:rPr>
              <a:t>Lowers applications by 27.54%, showing a strong dislike for cumbersome procedures.</a:t>
            </a:r>
          </a:p>
          <a:p>
            <a:pPr marL="152400" indent="0">
              <a:buNone/>
            </a:pPr>
            <a:endParaRPr lang="en-US" sz="1400" dirty="0">
              <a:latin typeface="+mn-lt"/>
            </a:endParaRPr>
          </a:p>
          <a:p>
            <a:pPr marL="152400" indent="0">
              <a:buNone/>
            </a:pPr>
            <a:endParaRPr lang="en-US" sz="1400" dirty="0">
              <a:latin typeface="+mn-lt"/>
            </a:endParaRPr>
          </a:p>
          <a:p>
            <a:pPr marL="152400" indent="0">
              <a:buNone/>
            </a:pPr>
            <a:endParaRPr lang="en-US" sz="1400" dirty="0">
              <a:latin typeface="+mn-lt"/>
            </a:endParaRPr>
          </a:p>
          <a:p>
            <a:pPr marL="152400" indent="0">
              <a:buNone/>
            </a:pPr>
            <a:endParaRPr lang="en-US" sz="1400" dirty="0">
              <a:latin typeface="+mn-lt"/>
            </a:endParaRPr>
          </a:p>
          <a:p>
            <a:pPr marL="152400" indent="0">
              <a:buNone/>
            </a:pPr>
            <a:endParaRPr lang="en-US" sz="1400" dirty="0">
              <a:latin typeface="+mn-lt"/>
            </a:endParaRPr>
          </a:p>
          <a:p>
            <a:pPr marL="152400" indent="0">
              <a:buNone/>
            </a:pPr>
            <a:endParaRPr lang="en-US" sz="1400" dirty="0">
              <a:latin typeface="+mn-lt"/>
            </a:endParaRPr>
          </a:p>
          <a:p>
            <a:pPr marL="152400" indent="0">
              <a:buNone/>
            </a:pPr>
            <a:endParaRPr lang="en-US" sz="1400" dirty="0"/>
          </a:p>
        </p:txBody>
      </p:sp>
    </p:spTree>
    <p:extLst>
      <p:ext uri="{BB962C8B-B14F-4D97-AF65-F5344CB8AC3E}">
        <p14:creationId xmlns:p14="http://schemas.microsoft.com/office/powerpoint/2010/main" val="1577172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07CE0-61A1-4FAF-B55B-17E188B63A55}"/>
              </a:ext>
            </a:extLst>
          </p:cNvPr>
          <p:cNvSpPr>
            <a:spLocks noGrp="1"/>
          </p:cNvSpPr>
          <p:nvPr>
            <p:ph type="title"/>
          </p:nvPr>
        </p:nvSpPr>
        <p:spPr/>
        <p:txBody>
          <a:bodyPr/>
          <a:lstStyle/>
          <a:p>
            <a:r>
              <a:rPr lang="en-US" sz="2000" dirty="0">
                <a:latin typeface="+mj-lt"/>
                <a:ea typeface="+mj-lt"/>
                <a:cs typeface="+mj-lt"/>
              </a:rPr>
              <a:t>Key Insights on Factors Influencing Job Applications</a:t>
            </a:r>
            <a:endParaRPr lang="en-US" sz="2000" dirty="0">
              <a:latin typeface="+mj-lt"/>
            </a:endParaRPr>
          </a:p>
        </p:txBody>
      </p:sp>
      <p:sp>
        <p:nvSpPr>
          <p:cNvPr id="3" name="Text Placeholder 2">
            <a:extLst>
              <a:ext uri="{FF2B5EF4-FFF2-40B4-BE49-F238E27FC236}">
                <a16:creationId xmlns:a16="http://schemas.microsoft.com/office/drawing/2014/main" id="{B21124F4-4718-4C97-A3F7-9C9A855E1C4E}"/>
              </a:ext>
            </a:extLst>
          </p:cNvPr>
          <p:cNvSpPr>
            <a:spLocks noGrp="1"/>
          </p:cNvSpPr>
          <p:nvPr>
            <p:ph type="body" idx="1"/>
          </p:nvPr>
        </p:nvSpPr>
        <p:spPr>
          <a:xfrm>
            <a:off x="824860" y="1289299"/>
            <a:ext cx="7811274" cy="3630947"/>
          </a:xfrm>
        </p:spPr>
        <p:txBody>
          <a:bodyPr/>
          <a:lstStyle/>
          <a:p>
            <a:pPr marL="152400" indent="0">
              <a:buNone/>
            </a:pPr>
            <a:r>
              <a:rPr lang="en-US" sz="1400" b="1" u="sng" dirty="0">
                <a:latin typeface="+mn-lt"/>
              </a:rPr>
              <a:t>Compensation Flexibility</a:t>
            </a:r>
          </a:p>
          <a:p>
            <a:pPr marL="152400" indent="0">
              <a:buNone/>
            </a:pPr>
            <a:endParaRPr lang="en-US" sz="1400" b="1" u="sng" dirty="0">
              <a:latin typeface="+mn-lt"/>
            </a:endParaRPr>
          </a:p>
          <a:p>
            <a:pPr marL="152400" indent="0">
              <a:buNone/>
            </a:pPr>
            <a:r>
              <a:rPr lang="en-US" sz="1400" b="1" dirty="0">
                <a:latin typeface="+mn-lt"/>
              </a:rPr>
              <a:t> Hourly Pay:</a:t>
            </a:r>
          </a:p>
          <a:p>
            <a:pPr marL="152400" indent="0">
              <a:buNone/>
            </a:pPr>
            <a:r>
              <a:rPr lang="en-US" sz="1400" dirty="0">
                <a:latin typeface="+mn-lt"/>
              </a:rPr>
              <a:t>  </a:t>
            </a:r>
            <a:r>
              <a:rPr lang="en-US" sz="1400" b="1" dirty="0">
                <a:latin typeface="+mn-lt"/>
              </a:rPr>
              <a:t>Impact: </a:t>
            </a:r>
            <a:r>
              <a:rPr lang="en-US" sz="1400" dirty="0">
                <a:latin typeface="+mn-lt"/>
              </a:rPr>
              <a:t>Boosts applications by 14.27%.</a:t>
            </a:r>
          </a:p>
          <a:p>
            <a:pPr marL="152400" indent="0">
              <a:buNone/>
            </a:pPr>
            <a:r>
              <a:rPr lang="en-US" sz="1400" dirty="0">
                <a:latin typeface="+mn-lt"/>
              </a:rPr>
              <a:t>  </a:t>
            </a:r>
            <a:r>
              <a:rPr lang="en-US" sz="1400" b="1" dirty="0">
                <a:latin typeface="+mn-lt"/>
              </a:rPr>
              <a:t>Reason: </a:t>
            </a:r>
            <a:r>
              <a:rPr lang="en-US" sz="1400" dirty="0">
                <a:latin typeface="+mn-lt"/>
              </a:rPr>
              <a:t>Hourly roles attract more applicants due to perceived flexibility and accessibility.</a:t>
            </a:r>
          </a:p>
          <a:p>
            <a:pPr marL="152400" indent="0">
              <a:buNone/>
            </a:pPr>
            <a:endParaRPr lang="en-US" sz="1400" dirty="0">
              <a:latin typeface="+mn-lt"/>
            </a:endParaRPr>
          </a:p>
          <a:p>
            <a:pPr marL="152400" indent="0">
              <a:buNone/>
            </a:pPr>
            <a:r>
              <a:rPr lang="en-US" sz="1400" b="1" u="sng" dirty="0">
                <a:latin typeface="+mn-lt"/>
              </a:rPr>
              <a:t>Work Arrangement Desirability</a:t>
            </a:r>
          </a:p>
          <a:p>
            <a:pPr marL="152400" indent="0">
              <a:buNone/>
            </a:pPr>
            <a:endParaRPr lang="en-US" sz="1400" b="1" u="sng" dirty="0">
              <a:latin typeface="+mn-lt"/>
            </a:endParaRPr>
          </a:p>
          <a:p>
            <a:pPr marL="152400" indent="0">
              <a:buNone/>
            </a:pPr>
            <a:r>
              <a:rPr lang="en-US" sz="1400" b="1" dirty="0">
                <a:latin typeface="+mn-lt"/>
              </a:rPr>
              <a:t>Remote Work:</a:t>
            </a:r>
          </a:p>
          <a:p>
            <a:pPr marL="152400" indent="0">
              <a:buNone/>
            </a:pPr>
            <a:r>
              <a:rPr lang="en-US" sz="1400" dirty="0">
                <a:latin typeface="+mn-lt"/>
              </a:rPr>
              <a:t>  </a:t>
            </a:r>
            <a:r>
              <a:rPr lang="en-US" sz="1400" b="1" dirty="0">
                <a:latin typeface="+mn-lt"/>
              </a:rPr>
              <a:t>Impact: </a:t>
            </a:r>
            <a:r>
              <a:rPr lang="en-US" sz="1400" dirty="0">
                <a:latin typeface="+mn-lt"/>
              </a:rPr>
              <a:t>Increases applications by 25.77%.</a:t>
            </a:r>
          </a:p>
          <a:p>
            <a:pPr marL="152400" indent="0">
              <a:buNone/>
            </a:pPr>
            <a:r>
              <a:rPr lang="en-US" sz="1400" b="1" dirty="0">
                <a:latin typeface="+mn-lt"/>
              </a:rPr>
              <a:t>  Reason: </a:t>
            </a:r>
            <a:r>
              <a:rPr lang="en-US" sz="1400" dirty="0">
                <a:latin typeface="+mn-lt"/>
              </a:rPr>
              <a:t>Offers the flexibility and convenience highly valued in today’s job market.</a:t>
            </a:r>
          </a:p>
          <a:p>
            <a:pPr marL="152400" indent="0">
              <a:buNone/>
            </a:pPr>
            <a:endParaRPr lang="en-US" sz="1400" dirty="0">
              <a:latin typeface="+mn-lt"/>
            </a:endParaRPr>
          </a:p>
          <a:p>
            <a:pPr marL="152400" indent="0">
              <a:buNone/>
            </a:pPr>
            <a:endParaRPr lang="en-US" sz="1400" dirty="0">
              <a:latin typeface="+mn-lt"/>
            </a:endParaRPr>
          </a:p>
          <a:p>
            <a:pPr marL="152400" indent="0">
              <a:buNone/>
            </a:pPr>
            <a:endParaRPr lang="en-US" sz="1400" dirty="0">
              <a:latin typeface="+mn-lt"/>
            </a:endParaRPr>
          </a:p>
          <a:p>
            <a:pPr marL="152400" indent="0">
              <a:buNone/>
            </a:pPr>
            <a:endParaRPr lang="en-US" sz="1400" dirty="0">
              <a:latin typeface="+mn-lt"/>
            </a:endParaRPr>
          </a:p>
          <a:p>
            <a:pPr marL="152400" indent="0">
              <a:buNone/>
            </a:pPr>
            <a:endParaRPr lang="en-US" sz="1400" dirty="0">
              <a:latin typeface="+mn-lt"/>
            </a:endParaRPr>
          </a:p>
          <a:p>
            <a:pPr marL="152400" indent="0">
              <a:buNone/>
            </a:pPr>
            <a:endParaRPr lang="en-US" sz="1400" dirty="0">
              <a:latin typeface="+mn-lt"/>
            </a:endParaRPr>
          </a:p>
          <a:p>
            <a:pPr marL="152400" indent="0">
              <a:buNone/>
            </a:pPr>
            <a:endParaRPr lang="en-US" sz="1400" dirty="0">
              <a:latin typeface="+mn-lt"/>
            </a:endParaRPr>
          </a:p>
          <a:p>
            <a:pPr marL="152400" indent="0">
              <a:buNone/>
            </a:pPr>
            <a:endParaRPr lang="en-US" sz="1400" dirty="0"/>
          </a:p>
        </p:txBody>
      </p:sp>
    </p:spTree>
    <p:extLst>
      <p:ext uri="{BB962C8B-B14F-4D97-AF65-F5344CB8AC3E}">
        <p14:creationId xmlns:p14="http://schemas.microsoft.com/office/powerpoint/2010/main" val="40548616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07CE0-61A1-4FAF-B55B-17E188B63A55}"/>
              </a:ext>
            </a:extLst>
          </p:cNvPr>
          <p:cNvSpPr>
            <a:spLocks noGrp="1"/>
          </p:cNvSpPr>
          <p:nvPr>
            <p:ph type="title"/>
          </p:nvPr>
        </p:nvSpPr>
        <p:spPr/>
        <p:txBody>
          <a:bodyPr/>
          <a:lstStyle/>
          <a:p>
            <a:r>
              <a:rPr lang="en-US" sz="2000" dirty="0">
                <a:latin typeface="+mj-lt"/>
                <a:ea typeface="+mj-lt"/>
                <a:cs typeface="+mj-lt"/>
              </a:rPr>
              <a:t>Key Insights on Factors Influencing Job Applications</a:t>
            </a:r>
            <a:endParaRPr lang="en-US" sz="2000" dirty="0">
              <a:latin typeface="+mj-lt"/>
            </a:endParaRPr>
          </a:p>
        </p:txBody>
      </p:sp>
      <p:sp>
        <p:nvSpPr>
          <p:cNvPr id="3" name="Text Placeholder 2">
            <a:extLst>
              <a:ext uri="{FF2B5EF4-FFF2-40B4-BE49-F238E27FC236}">
                <a16:creationId xmlns:a16="http://schemas.microsoft.com/office/drawing/2014/main" id="{B21124F4-4718-4C97-A3F7-9C9A855E1C4E}"/>
              </a:ext>
            </a:extLst>
          </p:cNvPr>
          <p:cNvSpPr>
            <a:spLocks noGrp="1"/>
          </p:cNvSpPr>
          <p:nvPr>
            <p:ph type="body" idx="1"/>
          </p:nvPr>
        </p:nvSpPr>
        <p:spPr>
          <a:xfrm>
            <a:off x="824860" y="1289299"/>
            <a:ext cx="7811274" cy="3630947"/>
          </a:xfrm>
        </p:spPr>
        <p:txBody>
          <a:bodyPr/>
          <a:lstStyle/>
          <a:p>
            <a:pPr marL="152400" indent="0">
              <a:buNone/>
            </a:pPr>
            <a:r>
              <a:rPr lang="en-US" sz="1400" b="1" u="sng" dirty="0">
                <a:latin typeface="+mn-lt"/>
              </a:rPr>
              <a:t>Role Specialization and Location</a:t>
            </a:r>
          </a:p>
          <a:p>
            <a:pPr marL="152400" indent="0">
              <a:buNone/>
            </a:pPr>
            <a:endParaRPr lang="en-US" sz="1400" b="1" dirty="0">
              <a:latin typeface="+mn-lt"/>
            </a:endParaRPr>
          </a:p>
          <a:p>
            <a:pPr marL="152400" indent="0">
              <a:buNone/>
            </a:pPr>
            <a:r>
              <a:rPr lang="en-US" sz="1400" b="1" dirty="0">
                <a:latin typeface="+mn-lt"/>
              </a:rPr>
              <a:t>Sponsorship: </a:t>
            </a:r>
            <a:r>
              <a:rPr lang="en-US" sz="1400" dirty="0">
                <a:latin typeface="+mn-lt"/>
              </a:rPr>
              <a:t>Reduces applications by 10.08%, likely appealing to a narrower, more specialized candidate pool.</a:t>
            </a:r>
          </a:p>
          <a:p>
            <a:pPr marL="152400" indent="0">
              <a:buNone/>
            </a:pPr>
            <a:endParaRPr lang="en-US" sz="1400" dirty="0">
              <a:latin typeface="+mn-lt"/>
            </a:endParaRPr>
          </a:p>
          <a:p>
            <a:pPr marL="152400" indent="0">
              <a:buNone/>
            </a:pPr>
            <a:r>
              <a:rPr lang="en-US" sz="1400" b="1" u="sng" dirty="0">
                <a:latin typeface="+mn-lt"/>
              </a:rPr>
              <a:t>Geographic Influence:</a:t>
            </a:r>
          </a:p>
          <a:p>
            <a:pPr marL="152400" indent="0">
              <a:buNone/>
            </a:pPr>
            <a:endParaRPr lang="en-US" sz="1400" b="1" dirty="0">
              <a:latin typeface="+mn-lt"/>
            </a:endParaRPr>
          </a:p>
          <a:p>
            <a:pPr marL="152400" indent="0">
              <a:buNone/>
            </a:pPr>
            <a:r>
              <a:rPr lang="en-US" sz="1400" b="1" dirty="0">
                <a:latin typeface="+mn-lt"/>
              </a:rPr>
              <a:t>  Midwest &amp; Central Plains</a:t>
            </a:r>
            <a:r>
              <a:rPr lang="en-US" sz="1400" dirty="0">
                <a:latin typeface="+mn-lt"/>
              </a:rPr>
              <a:t>: Sees fewer applications by 10.39% and 21.92%, possibly due to economic and demographic factors.</a:t>
            </a:r>
          </a:p>
          <a:p>
            <a:pPr marL="152400" indent="0">
              <a:buNone/>
            </a:pPr>
            <a:endParaRPr lang="en-US" sz="1400" dirty="0">
              <a:latin typeface="+mn-lt"/>
            </a:endParaRPr>
          </a:p>
          <a:p>
            <a:pPr marL="152400" indent="0">
              <a:buNone/>
            </a:pPr>
            <a:r>
              <a:rPr lang="en-US" sz="1400" dirty="0">
                <a:latin typeface="+mn-lt"/>
              </a:rPr>
              <a:t>  </a:t>
            </a:r>
            <a:r>
              <a:rPr lang="en-US" sz="1400" b="1" dirty="0">
                <a:latin typeface="+mn-lt"/>
              </a:rPr>
              <a:t>Northeast &amp; South: </a:t>
            </a:r>
            <a:r>
              <a:rPr lang="en-US" sz="1400" dirty="0">
                <a:latin typeface="+mn-lt"/>
              </a:rPr>
              <a:t>Attracts more applications by 6.03% and 5.39%, benefiting from stronger economic conditions and higher populations.</a:t>
            </a:r>
          </a:p>
          <a:p>
            <a:pPr marL="152400" indent="0">
              <a:buNone/>
            </a:pPr>
            <a:endParaRPr lang="en-US" sz="1400" dirty="0">
              <a:latin typeface="+mn-lt"/>
            </a:endParaRPr>
          </a:p>
          <a:p>
            <a:pPr marL="152400" indent="0">
              <a:buNone/>
            </a:pPr>
            <a:endParaRPr lang="en-US" sz="1400" dirty="0">
              <a:latin typeface="+mn-lt"/>
            </a:endParaRPr>
          </a:p>
          <a:p>
            <a:pPr marL="152400" indent="0">
              <a:buNone/>
            </a:pPr>
            <a:r>
              <a:rPr lang="en-US" sz="1400" i="1" dirty="0">
                <a:latin typeface="+mn-lt"/>
              </a:rPr>
              <a:t>Note: While estimating each of the feature, we are controlling for all other variables in the model.</a:t>
            </a:r>
          </a:p>
          <a:p>
            <a:pPr marL="152400" indent="0">
              <a:buNone/>
            </a:pPr>
            <a:endParaRPr lang="en-US" sz="1400" dirty="0">
              <a:latin typeface="+mn-lt"/>
            </a:endParaRPr>
          </a:p>
          <a:p>
            <a:pPr marL="152400" indent="0">
              <a:buNone/>
            </a:pPr>
            <a:endParaRPr lang="en-US" sz="1400" dirty="0">
              <a:latin typeface="+mn-lt"/>
            </a:endParaRPr>
          </a:p>
          <a:p>
            <a:pPr marL="152400" indent="0">
              <a:buNone/>
            </a:pPr>
            <a:endParaRPr lang="en-US" sz="1400" dirty="0">
              <a:latin typeface="+mn-lt"/>
            </a:endParaRPr>
          </a:p>
          <a:p>
            <a:pPr marL="152400" indent="0">
              <a:buNone/>
            </a:pPr>
            <a:endParaRPr lang="en-US" sz="1400" dirty="0">
              <a:latin typeface="+mn-lt"/>
            </a:endParaRPr>
          </a:p>
          <a:p>
            <a:pPr marL="152400" indent="0">
              <a:buNone/>
            </a:pPr>
            <a:endParaRPr lang="en-US" sz="1400" dirty="0">
              <a:latin typeface="+mn-lt"/>
            </a:endParaRPr>
          </a:p>
          <a:p>
            <a:pPr marL="152400" indent="0">
              <a:buNone/>
            </a:pPr>
            <a:endParaRPr lang="en-US" sz="1400" dirty="0">
              <a:latin typeface="+mn-lt"/>
            </a:endParaRPr>
          </a:p>
          <a:p>
            <a:pPr marL="152400" indent="0">
              <a:buNone/>
            </a:pPr>
            <a:endParaRPr lang="en-US" sz="1400" dirty="0"/>
          </a:p>
        </p:txBody>
      </p:sp>
    </p:spTree>
    <p:extLst>
      <p:ext uri="{BB962C8B-B14F-4D97-AF65-F5344CB8AC3E}">
        <p14:creationId xmlns:p14="http://schemas.microsoft.com/office/powerpoint/2010/main" val="4005155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E342-7975-4B7A-880D-B40E25A9BC4B}"/>
              </a:ext>
            </a:extLst>
          </p:cNvPr>
          <p:cNvSpPr>
            <a:spLocks noGrp="1"/>
          </p:cNvSpPr>
          <p:nvPr>
            <p:ph type="title"/>
          </p:nvPr>
        </p:nvSpPr>
        <p:spPr/>
        <p:txBody>
          <a:bodyPr/>
          <a:lstStyle/>
          <a:p>
            <a:r>
              <a:rPr lang="en-US" dirty="0"/>
              <a:t>Conclusion </a:t>
            </a:r>
          </a:p>
        </p:txBody>
      </p:sp>
      <p:sp>
        <p:nvSpPr>
          <p:cNvPr id="3" name="Text Placeholder 2">
            <a:extLst>
              <a:ext uri="{FF2B5EF4-FFF2-40B4-BE49-F238E27FC236}">
                <a16:creationId xmlns:a16="http://schemas.microsoft.com/office/drawing/2014/main" id="{915C0D01-9DF4-4F4C-9641-B29EBA6F53B7}"/>
              </a:ext>
            </a:extLst>
          </p:cNvPr>
          <p:cNvSpPr>
            <a:spLocks noGrp="1"/>
          </p:cNvSpPr>
          <p:nvPr>
            <p:ph type="body" idx="1"/>
          </p:nvPr>
        </p:nvSpPr>
        <p:spPr/>
        <p:txBody>
          <a:bodyPr/>
          <a:lstStyle/>
          <a:p>
            <a:endParaRPr lang="en-US" sz="1400" dirty="0"/>
          </a:p>
          <a:p>
            <a:pPr marL="152400" indent="0">
              <a:buNone/>
            </a:pPr>
            <a:r>
              <a:rPr lang="en-US" sz="1600" dirty="0">
                <a:latin typeface="+mn-lt"/>
              </a:rPr>
              <a:t>In summary, (generally speaking) to increase the number of job applications, recruiters should possibly focus on optimizing the visibility and attractiveness of job postings, simplifying the application process, highlighting hourly pay options, carefully considering the inclusion of sponsorship information, and emphasizing remote work opportunities. By implementing these strategies, recruiters can enhance recruitment outcomes and attract a larger pool of qualified candidates.</a:t>
            </a:r>
          </a:p>
          <a:p>
            <a:endParaRPr lang="en-US" dirty="0"/>
          </a:p>
          <a:p>
            <a:endParaRPr lang="en-US" dirty="0"/>
          </a:p>
        </p:txBody>
      </p:sp>
    </p:spTree>
    <p:extLst>
      <p:ext uri="{BB962C8B-B14F-4D97-AF65-F5344CB8AC3E}">
        <p14:creationId xmlns:p14="http://schemas.microsoft.com/office/powerpoint/2010/main" val="8288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37"/>
        <p:cNvGrpSpPr/>
        <p:nvPr/>
      </p:nvGrpSpPr>
      <p:grpSpPr>
        <a:xfrm>
          <a:off x="0" y="0"/>
          <a:ext cx="0" cy="0"/>
          <a:chOff x="0" y="0"/>
          <a:chExt cx="0" cy="0"/>
        </a:xfrm>
      </p:grpSpPr>
      <p:sp>
        <p:nvSpPr>
          <p:cNvPr id="3238" name="Google Shape;3238;p62"/>
          <p:cNvSpPr/>
          <p:nvPr/>
        </p:nvSpPr>
        <p:spPr>
          <a:xfrm rot="-4447950">
            <a:off x="3208132" y="1207872"/>
            <a:ext cx="2727736" cy="2727736"/>
          </a:xfrm>
          <a:prstGeom prst="ellipse">
            <a:avLst/>
          </a:prstGeom>
          <a:solidFill>
            <a:srgbClr val="FFFFFF">
              <a:alpha val="25160"/>
            </a:srgbClr>
          </a:solidFill>
          <a:ln>
            <a:noFill/>
          </a:ln>
          <a:effectLst>
            <a:outerShdw blurRad="57150" dist="85725" dir="732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2"/>
          <p:cNvSpPr txBox="1">
            <a:spLocks noGrp="1"/>
          </p:cNvSpPr>
          <p:nvPr>
            <p:ph type="title" idx="4294967295"/>
          </p:nvPr>
        </p:nvSpPr>
        <p:spPr>
          <a:xfrm>
            <a:off x="3923750" y="1850550"/>
            <a:ext cx="3084600" cy="14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t>Q/A</a:t>
            </a:r>
            <a:endParaRPr sz="45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0" name="Google Shape;3010;p40"/>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this data?</a:t>
            </a:r>
            <a:br>
              <a:rPr lang="en" dirty="0"/>
            </a:br>
            <a:endParaRPr dirty="0"/>
          </a:p>
        </p:txBody>
      </p:sp>
      <p:sp>
        <p:nvSpPr>
          <p:cNvPr id="3012" name="Google Shape;3012;p40"/>
          <p:cNvSpPr txBox="1">
            <a:spLocks noGrp="1"/>
          </p:cNvSpPr>
          <p:nvPr>
            <p:ph type="subTitle" idx="4294967295"/>
          </p:nvPr>
        </p:nvSpPr>
        <p:spPr>
          <a:xfrm>
            <a:off x="964074" y="1385374"/>
            <a:ext cx="6700041" cy="3481399"/>
          </a:xfrm>
          <a:prstGeom prst="rect">
            <a:avLst/>
          </a:prstGeom>
        </p:spPr>
        <p:txBody>
          <a:bodyPr spcFirstLastPara="1" wrap="square" lIns="91425" tIns="91425" rIns="91425" bIns="91425" anchor="t" anchorCtr="0">
            <a:noAutofit/>
          </a:bodyPr>
          <a:lstStyle/>
          <a:p>
            <a:pPr marL="285750" indent="-285750" algn="just">
              <a:spcAft>
                <a:spcPts val="1200"/>
              </a:spcAft>
            </a:pPr>
            <a:r>
              <a:rPr lang="en-US" sz="1800" dirty="0">
                <a:latin typeface="Exo"/>
                <a:ea typeface="Exo"/>
                <a:cs typeface="Exo"/>
                <a:sym typeface="Exo"/>
              </a:rPr>
              <a:t>Application beyond the coursework </a:t>
            </a:r>
          </a:p>
          <a:p>
            <a:pPr marL="285750" indent="-285750" algn="just">
              <a:spcAft>
                <a:spcPts val="1200"/>
              </a:spcAft>
            </a:pPr>
            <a:r>
              <a:rPr lang="en-US" sz="1800" dirty="0">
                <a:latin typeface="Exo"/>
                <a:ea typeface="Exo"/>
                <a:cs typeface="Exo"/>
                <a:sym typeface="Exo"/>
              </a:rPr>
              <a:t>Timeliness and Relevance</a:t>
            </a:r>
          </a:p>
          <a:p>
            <a:pPr marL="285750" indent="-285750" algn="just">
              <a:spcAft>
                <a:spcPts val="1200"/>
              </a:spcAft>
            </a:pPr>
            <a:r>
              <a:rPr lang="en-US" sz="1800" dirty="0">
                <a:latin typeface="Exo"/>
                <a:ea typeface="Exo"/>
                <a:cs typeface="Exo"/>
                <a:sym typeface="Exo"/>
              </a:rPr>
              <a:t>Immense Potential </a:t>
            </a:r>
          </a:p>
          <a:p>
            <a:pPr marL="285750" indent="-285750" algn="just">
              <a:spcAft>
                <a:spcPts val="1200"/>
              </a:spcAft>
            </a:pPr>
            <a:r>
              <a:rPr lang="en-US" sz="1800" dirty="0">
                <a:latin typeface="Exo"/>
                <a:ea typeface="Exo"/>
                <a:cs typeface="Exo"/>
                <a:sym typeface="Exo"/>
              </a:rPr>
              <a:t>Richness of data</a:t>
            </a:r>
          </a:p>
          <a:p>
            <a:pPr marL="285750" indent="-285750" algn="just">
              <a:spcAft>
                <a:spcPts val="1200"/>
              </a:spcAft>
            </a:pPr>
            <a:r>
              <a:rPr lang="en-US" sz="1800" dirty="0">
                <a:latin typeface="Exo" panose="020B0604020202020204" charset="0"/>
              </a:rPr>
              <a:t>Is AI taking away our jobs? </a:t>
            </a:r>
          </a:p>
          <a:p>
            <a:pPr marL="285750" indent="-285750" algn="just">
              <a:spcAft>
                <a:spcPts val="1200"/>
              </a:spcAft>
            </a:pPr>
            <a:r>
              <a:rPr lang="en-US" sz="1800" dirty="0">
                <a:latin typeface="Exo" panose="020B0604020202020204" charset="0"/>
              </a:rPr>
              <a:t>Did COVID create a new “Remote work job trend”?</a:t>
            </a:r>
            <a:endParaRPr lang="en-US" sz="1800" dirty="0">
              <a:latin typeface="Exo" panose="020B0604020202020204" charset="0"/>
              <a:ea typeface="Exo"/>
              <a:cs typeface="Exo"/>
              <a:sym typeface="Exo"/>
            </a:endParaRPr>
          </a:p>
          <a:p>
            <a:pPr marL="285750" lvl="0" indent="-285750" algn="just" rtl="0">
              <a:spcBef>
                <a:spcPts val="0"/>
              </a:spcBef>
              <a:spcAft>
                <a:spcPts val="1200"/>
              </a:spcAft>
              <a:buFont typeface="Wingdings" panose="05000000000000000000" pitchFamily="2" charset="2"/>
              <a:buChar char="è"/>
            </a:pPr>
            <a:endParaRPr lang="en-US" sz="1800" dirty="0">
              <a:latin typeface="Exo"/>
              <a:ea typeface="Exo"/>
              <a:cs typeface="Exo"/>
              <a:sym typeface="Exo"/>
            </a:endParaRPr>
          </a:p>
          <a:p>
            <a:pPr marL="285750" lvl="0" indent="-285750" algn="just" rtl="0">
              <a:spcBef>
                <a:spcPts val="0"/>
              </a:spcBef>
              <a:spcAft>
                <a:spcPts val="1200"/>
              </a:spcAft>
              <a:buFont typeface="Wingdings" panose="05000000000000000000" pitchFamily="2" charset="2"/>
              <a:buChar char="è"/>
            </a:pPr>
            <a:endParaRPr lang="en-US" sz="1800" dirty="0">
              <a:latin typeface="Exo"/>
              <a:ea typeface="Exo"/>
              <a:cs typeface="Exo"/>
              <a:sym typeface="Exo"/>
            </a:endParaRPr>
          </a:p>
          <a:p>
            <a:pPr marL="285750" lvl="0" indent="-285750" algn="just" rtl="0">
              <a:spcBef>
                <a:spcPts val="0"/>
              </a:spcBef>
              <a:spcAft>
                <a:spcPts val="1200"/>
              </a:spcAft>
              <a:buFont typeface="Wingdings" panose="05000000000000000000" pitchFamily="2" charset="2"/>
              <a:buChar char="è"/>
            </a:pPr>
            <a:endParaRPr lang="en-US" sz="1800" dirty="0">
              <a:latin typeface="Exo"/>
              <a:ea typeface="Exo"/>
              <a:cs typeface="Exo"/>
              <a:sym typeface="Exo"/>
            </a:endParaRPr>
          </a:p>
        </p:txBody>
      </p:sp>
      <p:sp>
        <p:nvSpPr>
          <p:cNvPr id="3013" name="Google Shape;3013;p40"/>
          <p:cNvSpPr/>
          <p:nvPr/>
        </p:nvSpPr>
        <p:spPr>
          <a:xfrm rot="5400000">
            <a:off x="649825" y="1581000"/>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17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43"/>
        <p:cNvGrpSpPr/>
        <p:nvPr/>
      </p:nvGrpSpPr>
      <p:grpSpPr>
        <a:xfrm>
          <a:off x="0" y="0"/>
          <a:ext cx="0" cy="0"/>
          <a:chOff x="0" y="0"/>
          <a:chExt cx="0" cy="0"/>
        </a:xfrm>
      </p:grpSpPr>
      <p:sp>
        <p:nvSpPr>
          <p:cNvPr id="3244" name="Google Shape;3244;p63"/>
          <p:cNvSpPr txBox="1">
            <a:spLocks noGrp="1"/>
          </p:cNvSpPr>
          <p:nvPr>
            <p:ph type="title" idx="4294967295"/>
          </p:nvPr>
        </p:nvSpPr>
        <p:spPr>
          <a:xfrm>
            <a:off x="3315450" y="2042400"/>
            <a:ext cx="2513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 you</a:t>
            </a:r>
            <a:endParaRPr/>
          </a:p>
        </p:txBody>
      </p:sp>
      <p:sp>
        <p:nvSpPr>
          <p:cNvPr id="3245" name="Google Shape;3245;p63"/>
          <p:cNvSpPr txBox="1"/>
          <p:nvPr/>
        </p:nvSpPr>
        <p:spPr>
          <a:xfrm>
            <a:off x="2496150" y="434360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a:solidFill>
                <a:schemeClr val="dk1"/>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0" name="Google Shape;3010;p40"/>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to the Data</a:t>
            </a:r>
            <a:endParaRPr dirty="0"/>
          </a:p>
        </p:txBody>
      </p:sp>
      <p:sp>
        <p:nvSpPr>
          <p:cNvPr id="3012" name="Google Shape;3012;p40"/>
          <p:cNvSpPr txBox="1">
            <a:spLocks noGrp="1"/>
          </p:cNvSpPr>
          <p:nvPr>
            <p:ph type="subTitle" idx="4294967295"/>
          </p:nvPr>
        </p:nvSpPr>
        <p:spPr>
          <a:xfrm>
            <a:off x="964075" y="1385375"/>
            <a:ext cx="6603788" cy="3445304"/>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 sz="1800" dirty="0">
                <a:latin typeface="Exo"/>
                <a:ea typeface="Exo"/>
                <a:cs typeface="Exo"/>
                <a:sym typeface="Exo"/>
              </a:rPr>
              <a:t>Collected f</a:t>
            </a:r>
            <a:r>
              <a:rPr lang="en-US" sz="1800" dirty="0" err="1">
                <a:latin typeface="Exo"/>
                <a:ea typeface="Exo"/>
                <a:cs typeface="Exo"/>
                <a:sym typeface="Exo"/>
              </a:rPr>
              <a:t>ro</a:t>
            </a:r>
            <a:r>
              <a:rPr lang="en" sz="1800" dirty="0">
                <a:latin typeface="Exo"/>
                <a:ea typeface="Exo"/>
                <a:cs typeface="Exo"/>
                <a:sym typeface="Exo"/>
              </a:rPr>
              <a:t>m – Linkedin Job posting</a:t>
            </a:r>
            <a:r>
              <a:rPr lang="en-US" sz="1800" dirty="0">
                <a:latin typeface="Exo"/>
                <a:ea typeface="Exo"/>
                <a:cs typeface="Exo"/>
                <a:sym typeface="Exo"/>
              </a:rPr>
              <a:t>s</a:t>
            </a:r>
            <a:endParaRPr lang="en" sz="1800" dirty="0">
              <a:latin typeface="Exo"/>
              <a:ea typeface="Exo"/>
              <a:cs typeface="Exo"/>
              <a:sym typeface="Exo"/>
            </a:endParaRPr>
          </a:p>
          <a:p>
            <a:pPr marL="0" lvl="0" indent="0" algn="just" rtl="0">
              <a:spcBef>
                <a:spcPts val="0"/>
              </a:spcBef>
              <a:spcAft>
                <a:spcPts val="1200"/>
              </a:spcAft>
              <a:buNone/>
            </a:pPr>
            <a:endParaRPr lang="en" sz="1800" dirty="0">
              <a:latin typeface="Exo"/>
              <a:ea typeface="Exo"/>
              <a:cs typeface="Exo"/>
              <a:sym typeface="Exo"/>
            </a:endParaRPr>
          </a:p>
          <a:p>
            <a:pPr marL="0" lvl="0" indent="0" algn="just" rtl="0">
              <a:spcBef>
                <a:spcPts val="0"/>
              </a:spcBef>
              <a:spcAft>
                <a:spcPts val="1200"/>
              </a:spcAft>
              <a:buNone/>
            </a:pPr>
            <a:endParaRPr lang="en" sz="1800" dirty="0">
              <a:latin typeface="Exo"/>
              <a:ea typeface="Exo"/>
              <a:cs typeface="Exo"/>
              <a:sym typeface="Exo"/>
            </a:endParaRPr>
          </a:p>
          <a:p>
            <a:pPr marL="0" lvl="0" indent="0" algn="just" rtl="0">
              <a:spcBef>
                <a:spcPts val="0"/>
              </a:spcBef>
              <a:spcAft>
                <a:spcPts val="1200"/>
              </a:spcAft>
              <a:buNone/>
            </a:pPr>
            <a:endParaRPr lang="en" sz="1800" dirty="0">
              <a:latin typeface="Exo"/>
              <a:ea typeface="Exo"/>
              <a:cs typeface="Exo"/>
              <a:sym typeface="Exo"/>
            </a:endParaRPr>
          </a:p>
          <a:p>
            <a:pPr marL="0" lvl="0" indent="0" algn="just" rtl="0">
              <a:spcBef>
                <a:spcPts val="0"/>
              </a:spcBef>
              <a:spcAft>
                <a:spcPts val="1200"/>
              </a:spcAft>
              <a:buNone/>
            </a:pPr>
            <a:endParaRPr lang="en" sz="1800" dirty="0">
              <a:latin typeface="Exo"/>
              <a:ea typeface="Exo"/>
              <a:cs typeface="Exo"/>
              <a:sym typeface="Exo"/>
            </a:endParaRPr>
          </a:p>
          <a:p>
            <a:pPr marL="0" lvl="0" indent="0" algn="just" rtl="0">
              <a:spcBef>
                <a:spcPts val="0"/>
              </a:spcBef>
              <a:spcAft>
                <a:spcPts val="1200"/>
              </a:spcAft>
              <a:buNone/>
            </a:pPr>
            <a:endParaRPr lang="en" sz="1800" dirty="0">
              <a:latin typeface="Exo"/>
              <a:ea typeface="Exo"/>
              <a:cs typeface="Exo"/>
              <a:sym typeface="Exo"/>
            </a:endParaRPr>
          </a:p>
          <a:p>
            <a:pPr marL="0" lvl="0" indent="0" algn="just" rtl="0">
              <a:spcBef>
                <a:spcPts val="0"/>
              </a:spcBef>
              <a:spcAft>
                <a:spcPts val="1200"/>
              </a:spcAft>
              <a:buNone/>
            </a:pPr>
            <a:endParaRPr lang="en" sz="1800" dirty="0">
              <a:latin typeface="Exo"/>
              <a:ea typeface="Exo"/>
              <a:cs typeface="Exo"/>
              <a:sym typeface="Exo"/>
            </a:endParaRPr>
          </a:p>
          <a:p>
            <a:pPr marL="0" lvl="0" indent="0" algn="just" rtl="0">
              <a:spcBef>
                <a:spcPts val="0"/>
              </a:spcBef>
              <a:spcAft>
                <a:spcPts val="1200"/>
              </a:spcAft>
              <a:buNone/>
            </a:pPr>
            <a:endParaRPr lang="en" sz="1800" dirty="0">
              <a:latin typeface="Exo"/>
              <a:ea typeface="Exo"/>
              <a:cs typeface="Exo"/>
              <a:sym typeface="Exo"/>
            </a:endParaRPr>
          </a:p>
          <a:p>
            <a:pPr marL="285750" lvl="0" indent="-285750" algn="just" rtl="0">
              <a:spcBef>
                <a:spcPts val="0"/>
              </a:spcBef>
              <a:spcAft>
                <a:spcPts val="1200"/>
              </a:spcAft>
              <a:buFont typeface="Wingdings" panose="05000000000000000000" pitchFamily="2" charset="2"/>
              <a:buChar char="è"/>
            </a:pPr>
            <a:endParaRPr lang="en" sz="1800" dirty="0">
              <a:latin typeface="Exo"/>
              <a:ea typeface="Exo"/>
              <a:cs typeface="Exo"/>
              <a:sym typeface="Exo"/>
            </a:endParaRPr>
          </a:p>
          <a:p>
            <a:pPr marL="0" lvl="0" indent="0" algn="just" rtl="0">
              <a:spcBef>
                <a:spcPts val="0"/>
              </a:spcBef>
              <a:spcAft>
                <a:spcPts val="1200"/>
              </a:spcAft>
              <a:buNone/>
            </a:pPr>
            <a:endParaRPr sz="1800" dirty="0">
              <a:latin typeface="Exo"/>
              <a:ea typeface="Exo"/>
              <a:cs typeface="Exo"/>
              <a:sym typeface="Exo"/>
            </a:endParaRPr>
          </a:p>
        </p:txBody>
      </p:sp>
      <p:sp>
        <p:nvSpPr>
          <p:cNvPr id="3013" name="Google Shape;3013;p40"/>
          <p:cNvSpPr/>
          <p:nvPr/>
        </p:nvSpPr>
        <p:spPr>
          <a:xfrm rot="5400000">
            <a:off x="649825" y="1581000"/>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0"/>
          <p:cNvSpPr/>
          <p:nvPr/>
        </p:nvSpPr>
        <p:spPr>
          <a:xfrm rot="-5400000">
            <a:off x="8200225" y="2789525"/>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9A5C5EA3-2F7E-22B0-C001-B7582A190A7A}"/>
              </a:ext>
            </a:extLst>
          </p:cNvPr>
          <p:cNvPicPr>
            <a:picLocks noChangeAspect="1"/>
          </p:cNvPicPr>
          <p:nvPr/>
        </p:nvPicPr>
        <p:blipFill rotWithShape="1">
          <a:blip r:embed="rId3"/>
          <a:srcRect b="13263"/>
          <a:stretch/>
        </p:blipFill>
        <p:spPr>
          <a:xfrm>
            <a:off x="964076" y="1928691"/>
            <a:ext cx="7064316" cy="2026622"/>
          </a:xfrm>
          <a:prstGeom prst="rect">
            <a:avLst/>
          </a:prstGeom>
        </p:spPr>
      </p:pic>
    </p:spTree>
    <p:extLst>
      <p:ext uri="{BB962C8B-B14F-4D97-AF65-F5344CB8AC3E}">
        <p14:creationId xmlns:p14="http://schemas.microsoft.com/office/powerpoint/2010/main" val="4206488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0" name="Google Shape;3010;p40"/>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to the Data</a:t>
            </a:r>
            <a:endParaRPr dirty="0"/>
          </a:p>
        </p:txBody>
      </p:sp>
      <p:sp>
        <p:nvSpPr>
          <p:cNvPr id="3012" name="Google Shape;3012;p40"/>
          <p:cNvSpPr txBox="1">
            <a:spLocks noGrp="1"/>
          </p:cNvSpPr>
          <p:nvPr>
            <p:ph type="subTitle" idx="4294967295"/>
          </p:nvPr>
        </p:nvSpPr>
        <p:spPr>
          <a:xfrm>
            <a:off x="1017238" y="1017726"/>
            <a:ext cx="6603788" cy="3680750"/>
          </a:xfrm>
          <a:prstGeom prst="rect">
            <a:avLst/>
          </a:prstGeom>
        </p:spPr>
        <p:txBody>
          <a:bodyPr spcFirstLastPara="1" wrap="square" lIns="91425" tIns="91425" rIns="91425" bIns="91425" anchor="t" anchorCtr="0">
            <a:noAutofit/>
          </a:bodyPr>
          <a:lstStyle/>
          <a:p>
            <a:pPr marL="0" lvl="0" indent="0" algn="just">
              <a:spcAft>
                <a:spcPts val="1200"/>
              </a:spcAft>
              <a:buNone/>
            </a:pPr>
            <a:r>
              <a:rPr lang="en" b="1" dirty="0">
                <a:latin typeface="Exo"/>
                <a:ea typeface="Exo"/>
                <a:cs typeface="Exo"/>
                <a:sym typeface="Exo"/>
              </a:rPr>
              <a:t>   Data Collection &amp; </a:t>
            </a:r>
            <a:r>
              <a:rPr lang="en-US" b="1" dirty="0">
                <a:latin typeface="Exo"/>
                <a:ea typeface="Exo"/>
                <a:cs typeface="Exo"/>
                <a:sym typeface="Exo"/>
              </a:rPr>
              <a:t>Cleaning </a:t>
            </a:r>
            <a:endParaRPr lang="en" b="1" dirty="0">
              <a:latin typeface="Exo"/>
              <a:ea typeface="Exo"/>
              <a:cs typeface="Exo"/>
              <a:sym typeface="Exo"/>
            </a:endParaRPr>
          </a:p>
          <a:p>
            <a:pPr marL="457200" lvl="0" indent="-330200" algn="just" rtl="0">
              <a:lnSpc>
                <a:spcPct val="115000"/>
              </a:lnSpc>
              <a:spcBef>
                <a:spcPts val="1200"/>
              </a:spcBef>
              <a:spcAft>
                <a:spcPts val="0"/>
              </a:spcAft>
              <a:buSzPts val="1600"/>
              <a:buFont typeface="Arial"/>
              <a:buAutoNum type="arabicPeriod"/>
            </a:pPr>
            <a:r>
              <a:rPr lang="en-US" b="1" dirty="0">
                <a:latin typeface="Exo"/>
                <a:ea typeface="Exo"/>
                <a:cs typeface="Exo"/>
                <a:sym typeface="Exo"/>
              </a:rPr>
              <a:t>Data Scraping:</a:t>
            </a:r>
            <a:r>
              <a:rPr lang="en-US" dirty="0">
                <a:latin typeface="Exo"/>
                <a:ea typeface="Exo"/>
                <a:cs typeface="Exo"/>
                <a:sym typeface="Exo"/>
              </a:rPr>
              <a:t> The dataset was initially collected by scraping job postings from LinkedIn about 6 months ago</a:t>
            </a:r>
          </a:p>
          <a:p>
            <a:pPr marL="457200" lvl="0" indent="-330200" algn="just" rtl="0">
              <a:lnSpc>
                <a:spcPct val="115000"/>
              </a:lnSpc>
              <a:spcBef>
                <a:spcPts val="0"/>
              </a:spcBef>
              <a:spcAft>
                <a:spcPts val="0"/>
              </a:spcAft>
              <a:buSzPts val="1600"/>
              <a:buFont typeface="Arial"/>
              <a:buAutoNum type="arabicPeriod"/>
            </a:pPr>
            <a:r>
              <a:rPr lang="en-US" b="1" dirty="0">
                <a:latin typeface="Exo"/>
                <a:ea typeface="Exo"/>
                <a:cs typeface="Exo"/>
                <a:sym typeface="Exo"/>
              </a:rPr>
              <a:t>Data Aggregation:</a:t>
            </a:r>
            <a:r>
              <a:rPr lang="en-US" dirty="0">
                <a:latin typeface="Exo"/>
                <a:ea typeface="Exo"/>
                <a:cs typeface="Exo"/>
                <a:sym typeface="Exo"/>
              </a:rPr>
              <a:t> After scraping the data from LinkedIn, it was aggregated into a structured format suitable for analysis</a:t>
            </a:r>
          </a:p>
          <a:p>
            <a:pPr lvl="0" indent="-330200" algn="just">
              <a:buSzPts val="1600"/>
              <a:buFont typeface="Arial"/>
              <a:buAutoNum type="arabicPeriod"/>
            </a:pPr>
            <a:r>
              <a:rPr lang="en-US" b="1" dirty="0">
                <a:latin typeface="Exo"/>
                <a:ea typeface="Exo"/>
                <a:cs typeface="Exo"/>
                <a:sym typeface="Exo"/>
              </a:rPr>
              <a:t>Data Cleaning: </a:t>
            </a:r>
            <a:r>
              <a:rPr lang="en-US" dirty="0">
                <a:latin typeface="Exo" panose="020B0604020202020204" charset="0"/>
                <a:ea typeface="Exo"/>
                <a:cs typeface="Exo"/>
                <a:sym typeface="Exo"/>
              </a:rPr>
              <a:t>T</a:t>
            </a:r>
            <a:r>
              <a:rPr lang="en-US" dirty="0">
                <a:latin typeface="Exo" panose="020B0604020202020204" charset="0"/>
              </a:rPr>
              <a:t>he dataset was examined, missing values were identified and treated, and data quality was evaluated. Redundancies are eliminated to prevent bias in the analysis</a:t>
            </a:r>
            <a:endParaRPr lang="en-US" b="1" dirty="0">
              <a:latin typeface="Exo" panose="020B0604020202020204" charset="0"/>
              <a:ea typeface="Exo"/>
              <a:cs typeface="Exo"/>
              <a:sym typeface="Exo"/>
            </a:endParaRPr>
          </a:p>
          <a:p>
            <a:pPr marL="127000" lvl="0" indent="0" algn="just" rtl="0">
              <a:lnSpc>
                <a:spcPct val="115000"/>
              </a:lnSpc>
              <a:spcBef>
                <a:spcPts val="0"/>
              </a:spcBef>
              <a:spcAft>
                <a:spcPts val="0"/>
              </a:spcAft>
              <a:buSzPts val="1600"/>
              <a:buNone/>
            </a:pPr>
            <a:endParaRPr lang="en-US" b="1" dirty="0">
              <a:latin typeface="Exo"/>
              <a:ea typeface="Exo"/>
              <a:cs typeface="Exo"/>
              <a:sym typeface="Exo"/>
            </a:endParaRPr>
          </a:p>
          <a:p>
            <a:pPr marL="127000" lvl="0" indent="0" algn="just" rtl="0">
              <a:lnSpc>
                <a:spcPct val="115000"/>
              </a:lnSpc>
              <a:spcBef>
                <a:spcPts val="0"/>
              </a:spcBef>
              <a:spcAft>
                <a:spcPts val="0"/>
              </a:spcAft>
              <a:buSzPts val="1600"/>
              <a:buNone/>
            </a:pPr>
            <a:r>
              <a:rPr lang="en-US" b="1" dirty="0">
                <a:latin typeface="Exo"/>
                <a:ea typeface="Exo"/>
                <a:cs typeface="Exo"/>
                <a:sym typeface="Exo"/>
              </a:rPr>
              <a:t>Data Description</a:t>
            </a:r>
          </a:p>
          <a:p>
            <a:pPr marL="342900" lvl="0" indent="-342900" algn="just">
              <a:spcBef>
                <a:spcPts val="1200"/>
              </a:spcBef>
              <a:buFont typeface="+mj-lt"/>
              <a:buAutoNum type="arabicPeriod"/>
            </a:pPr>
            <a:r>
              <a:rPr lang="en-US" dirty="0">
                <a:latin typeface="Exo" panose="020B0604020202020204" charset="0"/>
              </a:rPr>
              <a:t>There are 20k+ rows and 22 columns in the dataset </a:t>
            </a:r>
          </a:p>
          <a:p>
            <a:pPr marL="342900" lvl="0" indent="-342900" algn="just">
              <a:spcBef>
                <a:spcPts val="1200"/>
              </a:spcBef>
              <a:buFont typeface="+mj-lt"/>
              <a:buAutoNum type="arabicPeriod"/>
            </a:pPr>
            <a:r>
              <a:rPr lang="en-US" dirty="0">
                <a:latin typeface="Exo" panose="020B0604020202020204" charset="0"/>
              </a:rPr>
              <a:t>Columns like Sponsorship, min/max salary, no of applications, job title, job location, remote allowed and more</a:t>
            </a:r>
          </a:p>
          <a:p>
            <a:pPr marL="127000" lvl="0" indent="0" algn="just" rtl="0">
              <a:lnSpc>
                <a:spcPct val="115000"/>
              </a:lnSpc>
              <a:spcBef>
                <a:spcPts val="0"/>
              </a:spcBef>
              <a:spcAft>
                <a:spcPts val="0"/>
              </a:spcAft>
              <a:buSzPts val="1600"/>
              <a:buNone/>
            </a:pPr>
            <a:endParaRPr lang="en-US" dirty="0">
              <a:latin typeface="Exo"/>
              <a:ea typeface="Exo"/>
              <a:cs typeface="Exo"/>
              <a:sym typeface="Exo"/>
            </a:endParaRPr>
          </a:p>
          <a:p>
            <a:pPr marL="127000" lvl="0" indent="0" algn="just" rtl="0">
              <a:lnSpc>
                <a:spcPct val="115000"/>
              </a:lnSpc>
              <a:spcBef>
                <a:spcPts val="0"/>
              </a:spcBef>
              <a:spcAft>
                <a:spcPts val="0"/>
              </a:spcAft>
              <a:buSzPts val="1600"/>
              <a:buNone/>
            </a:pPr>
            <a:endParaRPr lang="en-US" dirty="0">
              <a:latin typeface="Exo"/>
              <a:ea typeface="Exo"/>
              <a:cs typeface="Exo"/>
              <a:sym typeface="Exo"/>
            </a:endParaRPr>
          </a:p>
          <a:p>
            <a:pPr marL="457200" lvl="0" indent="-330200" algn="just" rtl="0">
              <a:lnSpc>
                <a:spcPct val="115000"/>
              </a:lnSpc>
              <a:spcBef>
                <a:spcPts val="0"/>
              </a:spcBef>
              <a:spcAft>
                <a:spcPts val="0"/>
              </a:spcAft>
              <a:buSzPts val="1600"/>
              <a:buFont typeface="Arial"/>
              <a:buAutoNum type="arabicPeriod"/>
            </a:pPr>
            <a:endParaRPr lang="en-US" sz="1800" dirty="0">
              <a:latin typeface="Exo"/>
              <a:ea typeface="Exo"/>
              <a:cs typeface="Exo"/>
              <a:sym typeface="Exo"/>
            </a:endParaRPr>
          </a:p>
          <a:p>
            <a:pPr marL="0" lvl="0" indent="0" algn="just" rtl="0">
              <a:spcBef>
                <a:spcPts val="0"/>
              </a:spcBef>
              <a:spcAft>
                <a:spcPts val="1200"/>
              </a:spcAft>
              <a:buNone/>
            </a:pPr>
            <a:endParaRPr lang="en" sz="1800" dirty="0">
              <a:latin typeface="Exo"/>
              <a:ea typeface="Exo"/>
              <a:cs typeface="Exo"/>
              <a:sym typeface="Exo"/>
            </a:endParaRPr>
          </a:p>
          <a:p>
            <a:pPr marL="0" lvl="0" indent="0" algn="just" rtl="0">
              <a:spcBef>
                <a:spcPts val="0"/>
              </a:spcBef>
              <a:spcAft>
                <a:spcPts val="1200"/>
              </a:spcAft>
              <a:buNone/>
            </a:pPr>
            <a:endParaRPr lang="en" sz="1800" dirty="0">
              <a:latin typeface="Exo"/>
              <a:ea typeface="Exo"/>
              <a:cs typeface="Exo"/>
              <a:sym typeface="Exo"/>
            </a:endParaRPr>
          </a:p>
          <a:p>
            <a:pPr marL="0" lvl="0" indent="0" algn="just" rtl="0">
              <a:spcBef>
                <a:spcPts val="0"/>
              </a:spcBef>
              <a:spcAft>
                <a:spcPts val="1200"/>
              </a:spcAft>
              <a:buNone/>
            </a:pPr>
            <a:endParaRPr lang="en" sz="1800" dirty="0">
              <a:latin typeface="Exo"/>
              <a:ea typeface="Exo"/>
              <a:cs typeface="Exo"/>
              <a:sym typeface="Exo"/>
            </a:endParaRPr>
          </a:p>
          <a:p>
            <a:pPr marL="0" lvl="0" indent="0" algn="just" rtl="0">
              <a:spcBef>
                <a:spcPts val="0"/>
              </a:spcBef>
              <a:spcAft>
                <a:spcPts val="1200"/>
              </a:spcAft>
              <a:buNone/>
            </a:pPr>
            <a:endParaRPr lang="en" sz="1800" dirty="0">
              <a:latin typeface="Exo"/>
              <a:ea typeface="Exo"/>
              <a:cs typeface="Exo"/>
              <a:sym typeface="Exo"/>
            </a:endParaRPr>
          </a:p>
          <a:p>
            <a:pPr marL="0" lvl="0" indent="0" algn="just" rtl="0">
              <a:spcBef>
                <a:spcPts val="0"/>
              </a:spcBef>
              <a:spcAft>
                <a:spcPts val="1200"/>
              </a:spcAft>
              <a:buNone/>
            </a:pPr>
            <a:endParaRPr lang="en" sz="1800" dirty="0">
              <a:latin typeface="Exo"/>
              <a:ea typeface="Exo"/>
              <a:cs typeface="Exo"/>
              <a:sym typeface="Exo"/>
            </a:endParaRPr>
          </a:p>
          <a:p>
            <a:pPr marL="0" lvl="0" indent="0" algn="just" rtl="0">
              <a:spcBef>
                <a:spcPts val="0"/>
              </a:spcBef>
              <a:spcAft>
                <a:spcPts val="1200"/>
              </a:spcAft>
              <a:buNone/>
            </a:pPr>
            <a:endParaRPr lang="en" sz="1800" dirty="0">
              <a:latin typeface="Exo"/>
              <a:ea typeface="Exo"/>
              <a:cs typeface="Exo"/>
              <a:sym typeface="Exo"/>
            </a:endParaRPr>
          </a:p>
          <a:p>
            <a:pPr marL="0" lvl="0" indent="0" algn="just" rtl="0">
              <a:spcBef>
                <a:spcPts val="0"/>
              </a:spcBef>
              <a:spcAft>
                <a:spcPts val="1200"/>
              </a:spcAft>
              <a:buNone/>
            </a:pPr>
            <a:endParaRPr lang="en" sz="1800" dirty="0">
              <a:latin typeface="Exo"/>
              <a:ea typeface="Exo"/>
              <a:cs typeface="Exo"/>
              <a:sym typeface="Exo"/>
            </a:endParaRPr>
          </a:p>
          <a:p>
            <a:pPr marL="285750" lvl="0" indent="-285750" algn="just" rtl="0">
              <a:spcBef>
                <a:spcPts val="0"/>
              </a:spcBef>
              <a:spcAft>
                <a:spcPts val="1200"/>
              </a:spcAft>
              <a:buFont typeface="Wingdings" panose="05000000000000000000" pitchFamily="2" charset="2"/>
              <a:buChar char="è"/>
            </a:pPr>
            <a:endParaRPr lang="en" sz="1800" dirty="0">
              <a:latin typeface="Exo"/>
              <a:ea typeface="Exo"/>
              <a:cs typeface="Exo"/>
              <a:sym typeface="Exo"/>
            </a:endParaRPr>
          </a:p>
          <a:p>
            <a:pPr marL="0" lvl="0" indent="0" algn="just" rtl="0">
              <a:spcBef>
                <a:spcPts val="0"/>
              </a:spcBef>
              <a:spcAft>
                <a:spcPts val="1200"/>
              </a:spcAft>
              <a:buNone/>
            </a:pPr>
            <a:endParaRPr sz="1800" dirty="0">
              <a:latin typeface="Exo"/>
              <a:ea typeface="Exo"/>
              <a:cs typeface="Exo"/>
              <a:sym typeface="Exo"/>
            </a:endParaRPr>
          </a:p>
        </p:txBody>
      </p:sp>
      <p:sp>
        <p:nvSpPr>
          <p:cNvPr id="3013" name="Google Shape;3013;p40"/>
          <p:cNvSpPr/>
          <p:nvPr/>
        </p:nvSpPr>
        <p:spPr>
          <a:xfrm rot="5400000">
            <a:off x="649825" y="1581000"/>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0"/>
          <p:cNvSpPr/>
          <p:nvPr/>
        </p:nvSpPr>
        <p:spPr>
          <a:xfrm rot="-5400000">
            <a:off x="8200225" y="2789525"/>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721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72"/>
        <p:cNvGrpSpPr/>
        <p:nvPr/>
      </p:nvGrpSpPr>
      <p:grpSpPr>
        <a:xfrm>
          <a:off x="0" y="0"/>
          <a:ext cx="0" cy="0"/>
          <a:chOff x="0" y="0"/>
          <a:chExt cx="0" cy="0"/>
        </a:xfrm>
      </p:grpSpPr>
      <p:sp>
        <p:nvSpPr>
          <p:cNvPr id="3073" name="Google Shape;3073;p44"/>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Process </a:t>
            </a:r>
            <a:endParaRPr dirty="0"/>
          </a:p>
        </p:txBody>
      </p:sp>
      <p:sp>
        <p:nvSpPr>
          <p:cNvPr id="3074" name="Google Shape;3074;p44"/>
          <p:cNvSpPr/>
          <p:nvPr/>
        </p:nvSpPr>
        <p:spPr>
          <a:xfrm>
            <a:off x="1607325" y="1356825"/>
            <a:ext cx="176400" cy="176400"/>
          </a:xfrm>
          <a:prstGeom prst="ellipse">
            <a:avLst/>
          </a:prstGeom>
          <a:solidFill>
            <a:srgbClr val="00FF00"/>
          </a:solidFill>
          <a:ln>
            <a:noFill/>
          </a:ln>
          <a:effectLst>
            <a:outerShdw blurRad="57150" dist="19050" dir="5400000" algn="bl" rotWithShape="0">
              <a:schemeClr val="dk2">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4"/>
          <p:cNvSpPr/>
          <p:nvPr/>
        </p:nvSpPr>
        <p:spPr>
          <a:xfrm>
            <a:off x="3520200" y="1356825"/>
            <a:ext cx="176400" cy="176400"/>
          </a:xfrm>
          <a:prstGeom prst="ellipse">
            <a:avLst/>
          </a:prstGeom>
          <a:solidFill>
            <a:srgbClr val="00FF00"/>
          </a:solidFill>
          <a:ln>
            <a:noFill/>
          </a:ln>
          <a:effectLst>
            <a:outerShdw blurRad="57150" dist="19050" dir="5400000" algn="bl" rotWithShape="0">
              <a:schemeClr val="dk2">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4"/>
          <p:cNvSpPr txBox="1"/>
          <p:nvPr/>
        </p:nvSpPr>
        <p:spPr>
          <a:xfrm flipH="1">
            <a:off x="713627" y="2040200"/>
            <a:ext cx="19638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lt1"/>
                </a:solidFill>
                <a:latin typeface="Exo"/>
                <a:ea typeface="Exo"/>
                <a:cs typeface="Exo"/>
                <a:sym typeface="Exo"/>
              </a:rPr>
              <a:t>Data Collection</a:t>
            </a:r>
            <a:endParaRPr sz="2000" b="1" dirty="0">
              <a:solidFill>
                <a:schemeClr val="lt1"/>
              </a:solidFill>
              <a:latin typeface="Exo"/>
              <a:ea typeface="Exo"/>
              <a:cs typeface="Exo"/>
              <a:sym typeface="Exo"/>
            </a:endParaRPr>
          </a:p>
        </p:txBody>
      </p:sp>
      <p:sp>
        <p:nvSpPr>
          <p:cNvPr id="3077" name="Google Shape;3077;p44"/>
          <p:cNvSpPr txBox="1"/>
          <p:nvPr/>
        </p:nvSpPr>
        <p:spPr>
          <a:xfrm flipH="1">
            <a:off x="2626500" y="1862575"/>
            <a:ext cx="1963800" cy="757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lt1"/>
                </a:solidFill>
                <a:latin typeface="Exo"/>
                <a:ea typeface="Exo"/>
                <a:cs typeface="Exo"/>
                <a:sym typeface="Exo"/>
              </a:rPr>
              <a:t>Data Preprocessing</a:t>
            </a:r>
            <a:endParaRPr sz="2000" b="1" dirty="0">
              <a:solidFill>
                <a:schemeClr val="lt1"/>
              </a:solidFill>
              <a:latin typeface="Exo"/>
              <a:ea typeface="Exo"/>
              <a:cs typeface="Exo"/>
              <a:sym typeface="Exo"/>
            </a:endParaRPr>
          </a:p>
        </p:txBody>
      </p:sp>
      <p:sp>
        <p:nvSpPr>
          <p:cNvPr id="3078" name="Google Shape;3078;p44"/>
          <p:cNvSpPr txBox="1"/>
          <p:nvPr/>
        </p:nvSpPr>
        <p:spPr>
          <a:xfrm flipH="1">
            <a:off x="4539939" y="2091525"/>
            <a:ext cx="19638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lt1"/>
                </a:solidFill>
                <a:latin typeface="Exo"/>
                <a:ea typeface="Exo"/>
                <a:cs typeface="Exo"/>
                <a:sym typeface="Exo"/>
              </a:rPr>
              <a:t>Exploratory Data Analysis</a:t>
            </a:r>
            <a:endParaRPr sz="2000" b="1" dirty="0">
              <a:solidFill>
                <a:schemeClr val="lt1"/>
              </a:solidFill>
              <a:latin typeface="Exo"/>
              <a:ea typeface="Exo"/>
              <a:cs typeface="Exo"/>
              <a:sym typeface="Exo"/>
            </a:endParaRPr>
          </a:p>
        </p:txBody>
      </p:sp>
      <p:sp>
        <p:nvSpPr>
          <p:cNvPr id="3079" name="Google Shape;3079;p44"/>
          <p:cNvSpPr txBox="1"/>
          <p:nvPr/>
        </p:nvSpPr>
        <p:spPr>
          <a:xfrm flipH="1">
            <a:off x="6453375" y="2007200"/>
            <a:ext cx="19638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2000" b="1">
              <a:solidFill>
                <a:schemeClr val="dk1"/>
              </a:solidFill>
              <a:latin typeface="Urbanist"/>
              <a:ea typeface="Urbanist"/>
              <a:cs typeface="Urbanist"/>
              <a:sym typeface="Urbanist"/>
            </a:endParaRPr>
          </a:p>
        </p:txBody>
      </p:sp>
      <p:cxnSp>
        <p:nvCxnSpPr>
          <p:cNvPr id="3080" name="Google Shape;3080;p44"/>
          <p:cNvCxnSpPr>
            <a:stCxn id="3074" idx="6"/>
            <a:endCxn id="3075" idx="2"/>
          </p:cNvCxnSpPr>
          <p:nvPr/>
        </p:nvCxnSpPr>
        <p:spPr>
          <a:xfrm>
            <a:off x="1783725" y="1445025"/>
            <a:ext cx="1736400" cy="0"/>
          </a:xfrm>
          <a:prstGeom prst="straightConnector1">
            <a:avLst/>
          </a:prstGeom>
          <a:noFill/>
          <a:ln w="9525" cap="flat" cmpd="sng">
            <a:solidFill>
              <a:schemeClr val="accent2"/>
            </a:solidFill>
            <a:prstDash val="solid"/>
            <a:round/>
            <a:headEnd type="none" w="med" len="med"/>
            <a:tailEnd type="none" w="med" len="med"/>
          </a:ln>
        </p:spPr>
      </p:cxnSp>
      <p:cxnSp>
        <p:nvCxnSpPr>
          <p:cNvPr id="3081" name="Google Shape;3081;p44"/>
          <p:cNvCxnSpPr>
            <a:stCxn id="3075" idx="6"/>
            <a:endCxn id="3082" idx="2"/>
          </p:cNvCxnSpPr>
          <p:nvPr/>
        </p:nvCxnSpPr>
        <p:spPr>
          <a:xfrm>
            <a:off x="3696600" y="1445025"/>
            <a:ext cx="1737000" cy="0"/>
          </a:xfrm>
          <a:prstGeom prst="straightConnector1">
            <a:avLst/>
          </a:prstGeom>
          <a:noFill/>
          <a:ln w="9525" cap="flat" cmpd="sng">
            <a:solidFill>
              <a:schemeClr val="accent2"/>
            </a:solidFill>
            <a:prstDash val="solid"/>
            <a:round/>
            <a:headEnd type="none" w="med" len="med"/>
            <a:tailEnd type="none" w="med" len="med"/>
          </a:ln>
        </p:spPr>
      </p:cxnSp>
      <p:cxnSp>
        <p:nvCxnSpPr>
          <p:cNvPr id="3083" name="Google Shape;3083;p44"/>
          <p:cNvCxnSpPr>
            <a:stCxn id="3082" idx="6"/>
          </p:cNvCxnSpPr>
          <p:nvPr/>
        </p:nvCxnSpPr>
        <p:spPr>
          <a:xfrm>
            <a:off x="5609963" y="1445025"/>
            <a:ext cx="1686900" cy="2100"/>
          </a:xfrm>
          <a:prstGeom prst="straightConnector1">
            <a:avLst/>
          </a:prstGeom>
          <a:noFill/>
          <a:ln w="9525" cap="flat" cmpd="sng">
            <a:solidFill>
              <a:schemeClr val="accent2"/>
            </a:solidFill>
            <a:prstDash val="solid"/>
            <a:round/>
            <a:headEnd type="none" w="med" len="med"/>
            <a:tailEnd type="none" w="med" len="med"/>
          </a:ln>
        </p:spPr>
      </p:cxnSp>
      <p:cxnSp>
        <p:nvCxnSpPr>
          <p:cNvPr id="3084" name="Google Shape;3084;p44"/>
          <p:cNvCxnSpPr>
            <a:cxnSpLocks/>
            <a:stCxn id="3074" idx="4"/>
          </p:cNvCxnSpPr>
          <p:nvPr/>
        </p:nvCxnSpPr>
        <p:spPr>
          <a:xfrm>
            <a:off x="1695525" y="1533225"/>
            <a:ext cx="0" cy="253464"/>
          </a:xfrm>
          <a:prstGeom prst="straightConnector1">
            <a:avLst/>
          </a:prstGeom>
          <a:noFill/>
          <a:ln w="9525" cap="flat" cmpd="sng">
            <a:solidFill>
              <a:schemeClr val="accent2"/>
            </a:solidFill>
            <a:prstDash val="solid"/>
            <a:round/>
            <a:headEnd type="none" w="med" len="med"/>
            <a:tailEnd type="none" w="med" len="med"/>
          </a:ln>
        </p:spPr>
      </p:cxnSp>
      <p:cxnSp>
        <p:nvCxnSpPr>
          <p:cNvPr id="3085" name="Google Shape;3085;p44"/>
          <p:cNvCxnSpPr>
            <a:cxnSpLocks/>
            <a:stCxn id="3075" idx="4"/>
          </p:cNvCxnSpPr>
          <p:nvPr/>
        </p:nvCxnSpPr>
        <p:spPr>
          <a:xfrm>
            <a:off x="3608400" y="1533225"/>
            <a:ext cx="0" cy="253464"/>
          </a:xfrm>
          <a:prstGeom prst="straightConnector1">
            <a:avLst/>
          </a:prstGeom>
          <a:noFill/>
          <a:ln w="9525" cap="flat" cmpd="sng">
            <a:solidFill>
              <a:schemeClr val="accent2"/>
            </a:solidFill>
            <a:prstDash val="solid"/>
            <a:round/>
            <a:headEnd type="none" w="med" len="med"/>
            <a:tailEnd type="none" w="med" len="med"/>
          </a:ln>
        </p:spPr>
      </p:cxnSp>
      <p:cxnSp>
        <p:nvCxnSpPr>
          <p:cNvPr id="3086" name="Google Shape;3086;p44"/>
          <p:cNvCxnSpPr>
            <a:cxnSpLocks/>
          </p:cNvCxnSpPr>
          <p:nvPr/>
        </p:nvCxnSpPr>
        <p:spPr>
          <a:xfrm>
            <a:off x="5521763" y="1533225"/>
            <a:ext cx="0" cy="199322"/>
          </a:xfrm>
          <a:prstGeom prst="straightConnector1">
            <a:avLst/>
          </a:prstGeom>
          <a:noFill/>
          <a:ln w="9525" cap="flat" cmpd="sng">
            <a:solidFill>
              <a:schemeClr val="accent2"/>
            </a:solidFill>
            <a:prstDash val="solid"/>
            <a:round/>
            <a:headEnd type="none" w="med" len="med"/>
            <a:tailEnd type="none" w="med" len="med"/>
          </a:ln>
        </p:spPr>
      </p:cxnSp>
      <p:sp>
        <p:nvSpPr>
          <p:cNvPr id="3087" name="Google Shape;3087;p44"/>
          <p:cNvSpPr txBox="1"/>
          <p:nvPr/>
        </p:nvSpPr>
        <p:spPr>
          <a:xfrm flipH="1">
            <a:off x="3012496" y="3578244"/>
            <a:ext cx="2712696" cy="467915"/>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b="1" dirty="0">
                <a:solidFill>
                  <a:schemeClr val="lt1"/>
                </a:solidFill>
                <a:latin typeface="Exo"/>
                <a:ea typeface="Exo"/>
                <a:cs typeface="Exo"/>
                <a:sym typeface="Exo"/>
              </a:rPr>
              <a:t>Prediction &amp; Insights</a:t>
            </a:r>
            <a:endParaRPr lang="en-IN" sz="2000" b="1" dirty="0">
              <a:solidFill>
                <a:schemeClr val="lt1"/>
              </a:solidFill>
              <a:latin typeface="Exo"/>
              <a:ea typeface="Exo"/>
              <a:cs typeface="Exo"/>
              <a:sym typeface="Exo"/>
            </a:endParaRPr>
          </a:p>
        </p:txBody>
      </p:sp>
      <p:sp>
        <p:nvSpPr>
          <p:cNvPr id="3088" name="Google Shape;3088;p44"/>
          <p:cNvSpPr txBox="1"/>
          <p:nvPr/>
        </p:nvSpPr>
        <p:spPr>
          <a:xfrm flipH="1">
            <a:off x="4446625" y="3697100"/>
            <a:ext cx="1963800" cy="798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2000" b="1" dirty="0">
              <a:solidFill>
                <a:schemeClr val="lt1"/>
              </a:solidFill>
              <a:latin typeface="Exo"/>
              <a:ea typeface="Exo"/>
              <a:cs typeface="Exo"/>
              <a:sym typeface="Exo"/>
            </a:endParaRPr>
          </a:p>
        </p:txBody>
      </p:sp>
      <p:sp>
        <p:nvSpPr>
          <p:cNvPr id="3089" name="Google Shape;3089;p44"/>
          <p:cNvSpPr txBox="1"/>
          <p:nvPr/>
        </p:nvSpPr>
        <p:spPr>
          <a:xfrm flipH="1">
            <a:off x="530677" y="3567334"/>
            <a:ext cx="2256579" cy="4775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IN" sz="2000" b="1" dirty="0">
                <a:solidFill>
                  <a:schemeClr val="lt1"/>
                </a:solidFill>
                <a:latin typeface="Exo"/>
                <a:ea typeface="Exo"/>
                <a:cs typeface="Exo"/>
                <a:sym typeface="Exo"/>
              </a:rPr>
              <a:t>Model Building </a:t>
            </a:r>
          </a:p>
        </p:txBody>
      </p:sp>
      <p:sp>
        <p:nvSpPr>
          <p:cNvPr id="3090" name="Google Shape;3090;p44"/>
          <p:cNvSpPr txBox="1"/>
          <p:nvPr/>
        </p:nvSpPr>
        <p:spPr>
          <a:xfrm flipH="1">
            <a:off x="6453375" y="4197375"/>
            <a:ext cx="19638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Poppins"/>
              <a:ea typeface="Poppins"/>
              <a:cs typeface="Poppins"/>
              <a:sym typeface="Poppins"/>
            </a:endParaRPr>
          </a:p>
        </p:txBody>
      </p:sp>
      <p:cxnSp>
        <p:nvCxnSpPr>
          <p:cNvPr id="3091" name="Google Shape;3091;p44"/>
          <p:cNvCxnSpPr>
            <a:cxnSpLocks/>
          </p:cNvCxnSpPr>
          <p:nvPr/>
        </p:nvCxnSpPr>
        <p:spPr>
          <a:xfrm>
            <a:off x="1583236" y="3317619"/>
            <a:ext cx="2766180" cy="14969"/>
          </a:xfrm>
          <a:prstGeom prst="straightConnector1">
            <a:avLst/>
          </a:prstGeom>
          <a:noFill/>
          <a:ln w="9525" cap="flat" cmpd="sng">
            <a:solidFill>
              <a:schemeClr val="accent2"/>
            </a:solidFill>
            <a:prstDash val="solid"/>
            <a:round/>
            <a:headEnd type="none" w="med" len="med"/>
            <a:tailEnd type="none" w="med" len="med"/>
          </a:ln>
        </p:spPr>
      </p:cxnSp>
      <p:cxnSp>
        <p:nvCxnSpPr>
          <p:cNvPr id="3095" name="Google Shape;3095;p44"/>
          <p:cNvCxnSpPr>
            <a:cxnSpLocks/>
          </p:cNvCxnSpPr>
          <p:nvPr/>
        </p:nvCxnSpPr>
        <p:spPr>
          <a:xfrm>
            <a:off x="4329925" y="3394707"/>
            <a:ext cx="600" cy="242400"/>
          </a:xfrm>
          <a:prstGeom prst="straightConnector1">
            <a:avLst/>
          </a:prstGeom>
          <a:noFill/>
          <a:ln w="9525" cap="flat" cmpd="sng">
            <a:solidFill>
              <a:schemeClr val="accent2"/>
            </a:solidFill>
            <a:prstDash val="solid"/>
            <a:round/>
            <a:headEnd type="none" w="med" len="med"/>
            <a:tailEnd type="none" w="med" len="med"/>
          </a:ln>
        </p:spPr>
      </p:cxnSp>
      <p:cxnSp>
        <p:nvCxnSpPr>
          <p:cNvPr id="3097" name="Google Shape;3097;p44"/>
          <p:cNvCxnSpPr>
            <a:stCxn id="3092" idx="4"/>
            <a:endCxn id="3092" idx="4"/>
          </p:cNvCxnSpPr>
          <p:nvPr/>
        </p:nvCxnSpPr>
        <p:spPr>
          <a:xfrm>
            <a:off x="1586800" y="3398894"/>
            <a:ext cx="0" cy="0"/>
          </a:xfrm>
          <a:prstGeom prst="straightConnector1">
            <a:avLst/>
          </a:prstGeom>
          <a:noFill/>
          <a:ln w="9525" cap="flat" cmpd="sng">
            <a:solidFill>
              <a:schemeClr val="accent2"/>
            </a:solidFill>
            <a:prstDash val="solid"/>
            <a:round/>
            <a:headEnd type="none" w="med" len="med"/>
            <a:tailEnd type="none" w="med" len="med"/>
          </a:ln>
        </p:spPr>
      </p:cxnSp>
      <p:sp>
        <p:nvSpPr>
          <p:cNvPr id="3098" name="Google Shape;3098;p44"/>
          <p:cNvSpPr/>
          <p:nvPr/>
        </p:nvSpPr>
        <p:spPr>
          <a:xfrm>
            <a:off x="7258750" y="3665850"/>
            <a:ext cx="176400" cy="176400"/>
          </a:xfrm>
          <a:prstGeom prst="ellipse">
            <a:avLst/>
          </a:prstGeom>
          <a:solidFill>
            <a:srgbClr val="00FF00"/>
          </a:solidFill>
          <a:ln>
            <a:noFill/>
          </a:ln>
          <a:effectLst>
            <a:outerShdw blurRad="57150" dist="19050" dir="5400000" algn="bl" rotWithShape="0">
              <a:schemeClr val="dk2">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4"/>
          <p:cNvSpPr txBox="1"/>
          <p:nvPr/>
        </p:nvSpPr>
        <p:spPr>
          <a:xfrm>
            <a:off x="7469150" y="3569400"/>
            <a:ext cx="1520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lt1"/>
                </a:solidFill>
                <a:latin typeface="Poppins"/>
                <a:ea typeface="Poppins"/>
                <a:cs typeface="Poppins"/>
                <a:sym typeface="Poppins"/>
              </a:rPr>
              <a:t>Completed</a:t>
            </a:r>
            <a:endParaRPr sz="1200" dirty="0">
              <a:solidFill>
                <a:schemeClr val="lt1"/>
              </a:solidFill>
              <a:latin typeface="Poppins"/>
              <a:ea typeface="Poppins"/>
              <a:cs typeface="Poppins"/>
              <a:sym typeface="Poppins"/>
            </a:endParaRPr>
          </a:p>
        </p:txBody>
      </p:sp>
      <p:cxnSp>
        <p:nvCxnSpPr>
          <p:cNvPr id="3100" name="Google Shape;3100;p44"/>
          <p:cNvCxnSpPr/>
          <p:nvPr/>
        </p:nvCxnSpPr>
        <p:spPr>
          <a:xfrm>
            <a:off x="7304900" y="1439100"/>
            <a:ext cx="0" cy="1292100"/>
          </a:xfrm>
          <a:prstGeom prst="straightConnector1">
            <a:avLst/>
          </a:prstGeom>
          <a:noFill/>
          <a:ln w="9525" cap="flat" cmpd="sng">
            <a:solidFill>
              <a:schemeClr val="accent2"/>
            </a:solidFill>
            <a:prstDash val="solid"/>
            <a:round/>
            <a:headEnd type="none" w="med" len="med"/>
            <a:tailEnd type="none" w="med" len="med"/>
          </a:ln>
        </p:spPr>
      </p:cxnSp>
      <p:cxnSp>
        <p:nvCxnSpPr>
          <p:cNvPr id="3101" name="Google Shape;3101;p44"/>
          <p:cNvCxnSpPr/>
          <p:nvPr/>
        </p:nvCxnSpPr>
        <p:spPr>
          <a:xfrm rot="10800000">
            <a:off x="1600725" y="2731075"/>
            <a:ext cx="5712300" cy="0"/>
          </a:xfrm>
          <a:prstGeom prst="straightConnector1">
            <a:avLst/>
          </a:prstGeom>
          <a:noFill/>
          <a:ln w="9525" cap="flat" cmpd="sng">
            <a:solidFill>
              <a:schemeClr val="accent2"/>
            </a:solidFill>
            <a:prstDash val="solid"/>
            <a:round/>
            <a:headEnd type="none" w="med" len="med"/>
            <a:tailEnd type="none" w="med" len="med"/>
          </a:ln>
        </p:spPr>
      </p:cxnSp>
      <p:cxnSp>
        <p:nvCxnSpPr>
          <p:cNvPr id="3102" name="Google Shape;3102;p44"/>
          <p:cNvCxnSpPr>
            <a:stCxn id="3092" idx="0"/>
          </p:cNvCxnSpPr>
          <p:nvPr/>
        </p:nvCxnSpPr>
        <p:spPr>
          <a:xfrm rot="10800000" flipH="1">
            <a:off x="1586800" y="2722994"/>
            <a:ext cx="6000" cy="499500"/>
          </a:xfrm>
          <a:prstGeom prst="straightConnector1">
            <a:avLst/>
          </a:prstGeom>
          <a:noFill/>
          <a:ln w="9525" cap="flat" cmpd="sng">
            <a:solidFill>
              <a:schemeClr val="accent2"/>
            </a:solidFill>
            <a:prstDash val="solid"/>
            <a:round/>
            <a:headEnd type="none" w="med" len="med"/>
            <a:tailEnd type="none" w="med" len="med"/>
          </a:ln>
        </p:spPr>
      </p:cxnSp>
      <p:cxnSp>
        <p:nvCxnSpPr>
          <p:cNvPr id="3103" name="Google Shape;3103;p44"/>
          <p:cNvCxnSpPr>
            <a:cxnSpLocks/>
          </p:cNvCxnSpPr>
          <p:nvPr/>
        </p:nvCxnSpPr>
        <p:spPr>
          <a:xfrm flipH="1">
            <a:off x="1583236" y="3394902"/>
            <a:ext cx="8574" cy="238744"/>
          </a:xfrm>
          <a:prstGeom prst="straightConnector1">
            <a:avLst/>
          </a:prstGeom>
          <a:noFill/>
          <a:ln w="9525" cap="flat" cmpd="sng">
            <a:solidFill>
              <a:schemeClr val="accent2"/>
            </a:solidFill>
            <a:prstDash val="solid"/>
            <a:round/>
            <a:headEnd type="none" w="med" len="med"/>
            <a:tailEnd type="none" w="med" len="med"/>
          </a:ln>
        </p:spPr>
      </p:cxnSp>
      <p:sp>
        <p:nvSpPr>
          <p:cNvPr id="3104" name="Google Shape;3104;p44"/>
          <p:cNvSpPr/>
          <p:nvPr/>
        </p:nvSpPr>
        <p:spPr>
          <a:xfrm>
            <a:off x="1498600" y="3222500"/>
            <a:ext cx="176400" cy="176400"/>
          </a:xfrm>
          <a:prstGeom prst="ellipse">
            <a:avLst/>
          </a:prstGeom>
          <a:solidFill>
            <a:srgbClr val="00B050"/>
          </a:solidFill>
          <a:ln>
            <a:noFill/>
          </a:ln>
          <a:effectLst>
            <a:outerShdw blurRad="57150" dist="19050" dir="5400000" algn="bl" rotWithShape="0">
              <a:schemeClr val="dk2">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IN"/>
          </a:p>
        </p:txBody>
      </p:sp>
      <p:sp>
        <p:nvSpPr>
          <p:cNvPr id="3105" name="Google Shape;3105;p44"/>
          <p:cNvSpPr/>
          <p:nvPr/>
        </p:nvSpPr>
        <p:spPr>
          <a:xfrm>
            <a:off x="4245025" y="3244388"/>
            <a:ext cx="176400" cy="176400"/>
          </a:xfrm>
          <a:prstGeom prst="ellipse">
            <a:avLst/>
          </a:prstGeom>
          <a:solidFill>
            <a:srgbClr val="92D050"/>
          </a:solidFill>
          <a:ln>
            <a:noFill/>
          </a:ln>
          <a:effectLst>
            <a:outerShdw blurRad="57150" dist="19050" dir="5400000" algn="bl" rotWithShape="0">
              <a:schemeClr val="dk2">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6" name="Google Shape;3106;p44"/>
          <p:cNvSpPr/>
          <p:nvPr/>
        </p:nvSpPr>
        <p:spPr>
          <a:xfrm>
            <a:off x="5412550" y="1357875"/>
            <a:ext cx="176400" cy="176400"/>
          </a:xfrm>
          <a:prstGeom prst="ellipse">
            <a:avLst/>
          </a:prstGeom>
          <a:solidFill>
            <a:srgbClr val="00FF00"/>
          </a:solidFill>
          <a:ln>
            <a:noFill/>
          </a:ln>
          <a:effectLst>
            <a:outerShdw blurRad="57150" dist="19050" dir="5400000" algn="bl" rotWithShape="0">
              <a:schemeClr val="dk2">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098;p44">
            <a:extLst>
              <a:ext uri="{FF2B5EF4-FFF2-40B4-BE49-F238E27FC236}">
                <a16:creationId xmlns:a16="http://schemas.microsoft.com/office/drawing/2014/main" id="{E7F0CB6C-BB67-FC65-1FF8-77756506F7B4}"/>
              </a:ext>
            </a:extLst>
          </p:cNvPr>
          <p:cNvSpPr/>
          <p:nvPr/>
        </p:nvSpPr>
        <p:spPr>
          <a:xfrm>
            <a:off x="7265722" y="4100925"/>
            <a:ext cx="176400" cy="176400"/>
          </a:xfrm>
          <a:prstGeom prst="ellipse">
            <a:avLst/>
          </a:prstGeom>
          <a:solidFill>
            <a:srgbClr val="C00000"/>
          </a:solidFill>
          <a:ln>
            <a:noFill/>
          </a:ln>
          <a:effectLst>
            <a:outerShdw blurRad="57150" dist="19050" dir="5400000" algn="bl" rotWithShape="0">
              <a:schemeClr val="dk2">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sp>
        <p:nvSpPr>
          <p:cNvPr id="3" name="Google Shape;3099;p44">
            <a:extLst>
              <a:ext uri="{FF2B5EF4-FFF2-40B4-BE49-F238E27FC236}">
                <a16:creationId xmlns:a16="http://schemas.microsoft.com/office/drawing/2014/main" id="{F12B2F2B-ABA1-1FFF-5299-403DEF68C561}"/>
              </a:ext>
            </a:extLst>
          </p:cNvPr>
          <p:cNvSpPr txBox="1"/>
          <p:nvPr/>
        </p:nvSpPr>
        <p:spPr>
          <a:xfrm>
            <a:off x="7469150" y="4012725"/>
            <a:ext cx="1520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lt1"/>
                </a:solidFill>
                <a:latin typeface="Poppins"/>
                <a:ea typeface="Poppins"/>
                <a:cs typeface="Poppins"/>
                <a:sym typeface="Poppins"/>
              </a:rPr>
              <a:t>Pending</a:t>
            </a:r>
            <a:endParaRPr sz="1200" dirty="0">
              <a:solidFill>
                <a:schemeClr val="lt1"/>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1"/>
        <p:cNvGrpSpPr/>
        <p:nvPr/>
      </p:nvGrpSpPr>
      <p:grpSpPr>
        <a:xfrm>
          <a:off x="0" y="0"/>
          <a:ext cx="0" cy="0"/>
          <a:chOff x="0" y="0"/>
          <a:chExt cx="0" cy="0"/>
        </a:xfrm>
      </p:grpSpPr>
      <p:sp>
        <p:nvSpPr>
          <p:cNvPr id="3212" name="Google Shape;3212;p58"/>
          <p:cNvSpPr txBox="1">
            <a:spLocks noGrp="1"/>
          </p:cNvSpPr>
          <p:nvPr>
            <p:ph type="title"/>
          </p:nvPr>
        </p:nvSpPr>
        <p:spPr>
          <a:xfrm>
            <a:off x="59100" y="258725"/>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a:t>
            </a:r>
            <a:r>
              <a:rPr lang="en-US" dirty="0"/>
              <a:t>DA </a:t>
            </a:r>
            <a:r>
              <a:rPr lang="en" dirty="0"/>
              <a:t>around Location (</a:t>
            </a:r>
            <a:r>
              <a:rPr lang="en-US" dirty="0"/>
              <a:t>states)</a:t>
            </a:r>
            <a:endParaRPr dirty="0"/>
          </a:p>
        </p:txBody>
      </p:sp>
      <p:pic>
        <p:nvPicPr>
          <p:cNvPr id="4" name="Picture 3">
            <a:extLst>
              <a:ext uri="{FF2B5EF4-FFF2-40B4-BE49-F238E27FC236}">
                <a16:creationId xmlns:a16="http://schemas.microsoft.com/office/drawing/2014/main" id="{E6EDC20C-BEA8-421C-AC5A-74116075AD21}"/>
              </a:ext>
            </a:extLst>
          </p:cNvPr>
          <p:cNvPicPr>
            <a:picLocks noChangeAspect="1"/>
          </p:cNvPicPr>
          <p:nvPr/>
        </p:nvPicPr>
        <p:blipFill rotWithShape="1">
          <a:blip r:embed="rId3"/>
          <a:srcRect l="8514" t="13493"/>
          <a:stretch/>
        </p:blipFill>
        <p:spPr>
          <a:xfrm>
            <a:off x="1722967" y="1132944"/>
            <a:ext cx="5698066" cy="2877611"/>
          </a:xfrm>
          <a:prstGeom prst="rect">
            <a:avLst/>
          </a:prstGeom>
        </p:spPr>
      </p:pic>
      <p:sp>
        <p:nvSpPr>
          <p:cNvPr id="6" name="Google Shape;3158;p50">
            <a:extLst>
              <a:ext uri="{FF2B5EF4-FFF2-40B4-BE49-F238E27FC236}">
                <a16:creationId xmlns:a16="http://schemas.microsoft.com/office/drawing/2014/main" id="{89C00699-64CB-4808-B2C7-049CB834FCB2}"/>
              </a:ext>
            </a:extLst>
          </p:cNvPr>
          <p:cNvSpPr txBox="1"/>
          <p:nvPr/>
        </p:nvSpPr>
        <p:spPr>
          <a:xfrm>
            <a:off x="606300" y="4312074"/>
            <a:ext cx="7931400" cy="400200"/>
          </a:xfrm>
          <a:prstGeom prst="rect">
            <a:avLst/>
          </a:prstGeom>
          <a:noFill/>
          <a:ln>
            <a:noFill/>
          </a:ln>
        </p:spPr>
        <p:txBody>
          <a:bodyPr spcFirstLastPara="1" wrap="square" lIns="91425" tIns="91425" rIns="91425" bIns="91425" anchor="t" anchorCtr="0">
            <a:spAutoFit/>
          </a:bodyPr>
          <a:lstStyle/>
          <a:p>
            <a:pPr lvl="0"/>
            <a:r>
              <a:rPr lang="en-US" dirty="0">
                <a:solidFill>
                  <a:schemeClr val="lt1"/>
                </a:solidFill>
                <a:latin typeface="PT Sans"/>
                <a:ea typeface="PT Sans"/>
                <a:cs typeface="PT Sans"/>
                <a:sym typeface="PT Sans"/>
              </a:rPr>
              <a:t>Jobs Distribution by States in the United States</a:t>
            </a:r>
            <a:endParaRPr dirty="0">
              <a:solidFill>
                <a:schemeClr val="lt1"/>
              </a:solidFill>
              <a:latin typeface="PT Sans"/>
              <a:ea typeface="PT Sans"/>
              <a:cs typeface="PT Sans"/>
              <a:sym typeface="PT Sans"/>
            </a:endParaRPr>
          </a:p>
        </p:txBody>
      </p:sp>
    </p:spTree>
    <p:extLst>
      <p:ext uri="{BB962C8B-B14F-4D97-AF65-F5344CB8AC3E}">
        <p14:creationId xmlns:p14="http://schemas.microsoft.com/office/powerpoint/2010/main" val="87466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4"/>
        <p:cNvGrpSpPr/>
        <p:nvPr/>
      </p:nvGrpSpPr>
      <p:grpSpPr>
        <a:xfrm>
          <a:off x="0" y="0"/>
          <a:ext cx="0" cy="0"/>
          <a:chOff x="0" y="0"/>
          <a:chExt cx="0" cy="0"/>
        </a:xfrm>
      </p:grpSpPr>
      <p:sp>
        <p:nvSpPr>
          <p:cNvPr id="3205" name="Google Shape;3205;p57"/>
          <p:cNvSpPr txBox="1">
            <a:spLocks noGrp="1"/>
          </p:cNvSpPr>
          <p:nvPr>
            <p:ph type="title"/>
          </p:nvPr>
        </p:nvSpPr>
        <p:spPr>
          <a:xfrm>
            <a:off x="59100" y="258725"/>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a:t>
            </a:r>
            <a:r>
              <a:rPr lang="en-US" dirty="0"/>
              <a:t>DA </a:t>
            </a:r>
            <a:r>
              <a:rPr lang="en" dirty="0"/>
              <a:t>around Location (</a:t>
            </a:r>
            <a:r>
              <a:rPr lang="en-US" dirty="0"/>
              <a:t>countries)</a:t>
            </a:r>
            <a:endParaRPr dirty="0"/>
          </a:p>
        </p:txBody>
      </p:sp>
      <p:pic>
        <p:nvPicPr>
          <p:cNvPr id="3206" name="Google Shape;3206;p57"/>
          <p:cNvPicPr preferRelativeResize="0"/>
          <p:nvPr/>
        </p:nvPicPr>
        <p:blipFill>
          <a:blip r:embed="rId3">
            <a:alphaModFix/>
          </a:blip>
          <a:stretch>
            <a:fillRect/>
          </a:stretch>
        </p:blipFill>
        <p:spPr>
          <a:xfrm>
            <a:off x="632413" y="1211225"/>
            <a:ext cx="7997375" cy="2614950"/>
          </a:xfrm>
          <a:prstGeom prst="rect">
            <a:avLst/>
          </a:prstGeom>
          <a:noFill/>
          <a:ln>
            <a:noFill/>
          </a:ln>
        </p:spPr>
      </p:pic>
      <p:sp>
        <p:nvSpPr>
          <p:cNvPr id="3207" name="Google Shape;3207;p57"/>
          <p:cNvSpPr txBox="1"/>
          <p:nvPr/>
        </p:nvSpPr>
        <p:spPr>
          <a:xfrm>
            <a:off x="499650" y="4207400"/>
            <a:ext cx="793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Exo"/>
                <a:ea typeface="Exo"/>
                <a:cs typeface="Exo"/>
                <a:sym typeface="Exo"/>
              </a:rPr>
              <a:t>This chart succinctly portrays the top 10 countries with the highest job postings, offering a clear insight into the distribution of employment opportunities on the basis of country.</a:t>
            </a:r>
            <a:endParaRPr dirty="0">
              <a:solidFill>
                <a:schemeClr val="lt1"/>
              </a:solidFill>
              <a:latin typeface="Exo"/>
              <a:ea typeface="Exo"/>
              <a:cs typeface="Exo"/>
              <a:sym typeface="Ex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5"/>
        <p:cNvGrpSpPr/>
        <p:nvPr/>
      </p:nvGrpSpPr>
      <p:grpSpPr>
        <a:xfrm>
          <a:off x="0" y="0"/>
          <a:ext cx="0" cy="0"/>
          <a:chOff x="0" y="0"/>
          <a:chExt cx="0" cy="0"/>
        </a:xfrm>
      </p:grpSpPr>
      <p:sp>
        <p:nvSpPr>
          <p:cNvPr id="3156" name="Google Shape;3156;p50"/>
          <p:cNvSpPr txBox="1">
            <a:spLocks noGrp="1"/>
          </p:cNvSpPr>
          <p:nvPr>
            <p:ph type="title"/>
          </p:nvPr>
        </p:nvSpPr>
        <p:spPr>
          <a:xfrm>
            <a:off x="713100" y="304275"/>
            <a:ext cx="7717800" cy="572700"/>
          </a:xfrm>
          <a:prstGeom prst="rect">
            <a:avLst/>
          </a:prstGeom>
        </p:spPr>
        <p:txBody>
          <a:bodyPr spcFirstLastPara="1" wrap="square" lIns="91425" tIns="91425" rIns="91425" bIns="91425" anchor="ctr" anchorCtr="0">
            <a:noAutofit/>
          </a:bodyPr>
          <a:lstStyle/>
          <a:p>
            <a:pPr lvl="0"/>
            <a:r>
              <a:rPr lang="en-US" dirty="0"/>
              <a:t>EDA of </a:t>
            </a:r>
            <a:r>
              <a:rPr lang="en" dirty="0"/>
              <a:t>skills </a:t>
            </a:r>
            <a:r>
              <a:rPr lang="en-US" dirty="0"/>
              <a:t>by work type</a:t>
            </a:r>
            <a:endParaRPr dirty="0"/>
          </a:p>
        </p:txBody>
      </p:sp>
      <p:pic>
        <p:nvPicPr>
          <p:cNvPr id="3157" name="Google Shape;3157;p50"/>
          <p:cNvPicPr preferRelativeResize="0"/>
          <p:nvPr/>
        </p:nvPicPr>
        <p:blipFill>
          <a:blip r:embed="rId3">
            <a:alphaModFix/>
          </a:blip>
          <a:stretch>
            <a:fillRect/>
          </a:stretch>
        </p:blipFill>
        <p:spPr>
          <a:xfrm>
            <a:off x="1806650" y="1029125"/>
            <a:ext cx="5530704" cy="3026137"/>
          </a:xfrm>
          <a:prstGeom prst="rect">
            <a:avLst/>
          </a:prstGeom>
          <a:noFill/>
          <a:ln>
            <a:noFill/>
          </a:ln>
        </p:spPr>
      </p:pic>
      <p:sp>
        <p:nvSpPr>
          <p:cNvPr id="3158" name="Google Shape;3158;p50"/>
          <p:cNvSpPr txBox="1"/>
          <p:nvPr/>
        </p:nvSpPr>
        <p:spPr>
          <a:xfrm>
            <a:off x="499650" y="4207400"/>
            <a:ext cx="793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PT Sans"/>
                <a:ea typeface="PT Sans"/>
                <a:cs typeface="PT Sans"/>
                <a:sym typeface="PT Sans"/>
              </a:rPr>
              <a:t>Distribution of skills by the work type (i.e Full time, part time, etc)</a:t>
            </a:r>
            <a:endParaRPr dirty="0">
              <a:solidFill>
                <a:schemeClr val="lt1"/>
              </a:solidFill>
              <a:latin typeface="PT Sans"/>
              <a:ea typeface="PT Sans"/>
              <a:cs typeface="PT Sans"/>
              <a:sym typeface="PT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1939</TotalTime>
  <Words>1285</Words>
  <Application>Microsoft Office PowerPoint</Application>
  <PresentationFormat>On-screen Show (16:9)</PresentationFormat>
  <Paragraphs>224</Paragraphs>
  <Slides>30</Slides>
  <Notes>16</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30</vt:i4>
      </vt:variant>
    </vt:vector>
  </HeadingPairs>
  <TitlesOfParts>
    <vt:vector size="47" baseType="lpstr">
      <vt:lpstr>PT Sans</vt:lpstr>
      <vt:lpstr>Urbanist Black</vt:lpstr>
      <vt:lpstr>Tahoma</vt:lpstr>
      <vt:lpstr>Anaheim</vt:lpstr>
      <vt:lpstr>Urbanist</vt:lpstr>
      <vt:lpstr>Exo SemiBold</vt:lpstr>
      <vt:lpstr>Urbanist ExtraBold</vt:lpstr>
      <vt:lpstr>Arial</vt:lpstr>
      <vt:lpstr>Poppins</vt:lpstr>
      <vt:lpstr>Roboto Condensed Light</vt:lpstr>
      <vt:lpstr>Wingdings</vt:lpstr>
      <vt:lpstr>Segoe UI</vt:lpstr>
      <vt:lpstr>Raleway</vt:lpstr>
      <vt:lpstr>Urbanist Medium</vt:lpstr>
      <vt:lpstr>Exo</vt:lpstr>
      <vt:lpstr>Bebas Neue</vt:lpstr>
      <vt:lpstr>Data Center Business Plan by Slidesgo</vt:lpstr>
      <vt:lpstr> Linkedin Job data analysis and insights</vt:lpstr>
      <vt:lpstr>Overview </vt:lpstr>
      <vt:lpstr>Why this data? </vt:lpstr>
      <vt:lpstr>Introduction to the Data</vt:lpstr>
      <vt:lpstr>Introduction to the Data</vt:lpstr>
      <vt:lpstr>Data Process </vt:lpstr>
      <vt:lpstr>EDA around Location (states)</vt:lpstr>
      <vt:lpstr>EDA around Location (countries)</vt:lpstr>
      <vt:lpstr>EDA of skills by work type</vt:lpstr>
      <vt:lpstr>EDA of skills in a particular location </vt:lpstr>
      <vt:lpstr>EDA around companies</vt:lpstr>
      <vt:lpstr>EDA around companies</vt:lpstr>
      <vt:lpstr>EDA of Salaries</vt:lpstr>
      <vt:lpstr>Target Outcomes</vt:lpstr>
      <vt:lpstr>OLS Model – Feature Selection</vt:lpstr>
      <vt:lpstr>OLS model with manually selected variables</vt:lpstr>
      <vt:lpstr>Stepwise Model</vt:lpstr>
      <vt:lpstr>Feature Selection Output</vt:lpstr>
      <vt:lpstr>Empirical Methods</vt:lpstr>
      <vt:lpstr>Empirical Methods</vt:lpstr>
      <vt:lpstr>Empirical Methods</vt:lpstr>
      <vt:lpstr>Empirical Methods</vt:lpstr>
      <vt:lpstr>Training Various ML models &amp; Comparing Model Accuracy Metrics</vt:lpstr>
      <vt:lpstr>Training Various ML models &amp; Comparing Model Accuracy Metrics</vt:lpstr>
      <vt:lpstr>Key Insights on Factors Influencing Job Applications</vt:lpstr>
      <vt:lpstr>Key Insights on Factors Influencing Job Applications</vt:lpstr>
      <vt:lpstr>Key Insights on Factors Influencing Job Applications</vt:lpstr>
      <vt:lpstr>Conclusion </vt:lpstr>
      <vt:lpstr>Q/A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Linkedin Job data analysis and insights</dc:title>
  <dc:creator>Checkout</dc:creator>
  <cp:lastModifiedBy>Jain, Sachin</cp:lastModifiedBy>
  <cp:revision>19</cp:revision>
  <dcterms:modified xsi:type="dcterms:W3CDTF">2024-05-06T17:42:08Z</dcterms:modified>
</cp:coreProperties>
</file>